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23" r:id="rId5"/>
    <p:sldId id="509" r:id="rId6"/>
    <p:sldId id="521" r:id="rId7"/>
    <p:sldId id="534" r:id="rId8"/>
    <p:sldId id="537" r:id="rId9"/>
    <p:sldId id="535" r:id="rId10"/>
    <p:sldId id="536" r:id="rId11"/>
    <p:sldId id="484" r:id="rId12"/>
  </p:sldIdLst>
  <p:sldSz cx="12192000" cy="6858000"/>
  <p:notesSz cx="6724650" cy="9774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F72"/>
    <a:srgbClr val="ED7D31"/>
    <a:srgbClr val="FFFFFF"/>
    <a:srgbClr val="B6C8E8"/>
    <a:srgbClr val="B6D8FF"/>
    <a:srgbClr val="00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F6F40DE-113A-4E26-AA12-3C51B2535B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1" cy="48925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de-DE">
              <a:latin typeface="Verdana" panose="020B060403050404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A1C873-8928-41AD-973E-50D3C389A4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09728" y="0"/>
            <a:ext cx="2913321" cy="48925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CBEC9FEE-9A7E-4988-A927-843041E17881}" type="datetimeFigureOut">
              <a:rPr lang="de-DE" smtClean="0">
                <a:latin typeface="Verdana" panose="020B0604030504040204" pitchFamily="34" charset="0"/>
              </a:rPr>
              <a:t>21.06.19</a:t>
            </a:fld>
            <a:endParaRPr lang="de-DE">
              <a:latin typeface="Verdana" panose="020B060403050404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9B254B-AAEB-463C-B2C4-AFE4BF0A7D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84979"/>
            <a:ext cx="2913321" cy="489259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de-DE">
              <a:latin typeface="Verdan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59E1C9-7D20-47B5-BFE8-A1E44BEEF8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09728" y="9284979"/>
            <a:ext cx="2913321" cy="489259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37D01FAC-0E83-4CE6-875A-3ACD2F46F238}" type="slidenum">
              <a:rPr lang="de-DE" smtClean="0">
                <a:latin typeface="Verdana" panose="020B0604030504040204" pitchFamily="34" charset="0"/>
              </a:rPr>
              <a:t>‹Nr.›</a:t>
            </a:fld>
            <a:endParaRPr lang="de-DE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86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F83FA00D-8AA2-4861-90C0-B4DF6D6C3970}" type="datetimeFigureOut">
              <a:rPr lang="en-US" smtClean="0"/>
              <a:pPr/>
              <a:t>6/21/19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9D6A8F47-A27B-4AD9-851F-4B68B98C777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A8F47-A27B-4AD9-851F-4B68B98C77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0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C4DA28A-9E92-4AE1-99FD-6F116768F8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600" b="0"/>
            </a:lvl1pPr>
          </a:lstStyle>
          <a:p>
            <a:r>
              <a:rPr lang="de-DE"/>
              <a:t>Insert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0892AF9-E6C3-4713-BF7D-DE58FB61ED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2966" y="6162009"/>
            <a:ext cx="9684072" cy="396014"/>
          </a:xfrm>
        </p:spPr>
        <p:txBody>
          <a:bodyPr anchor="b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Ort, Datum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97B9F32-4632-4502-833C-A28767FF67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4730" y="5044196"/>
            <a:ext cx="9684072" cy="904875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de-DE"/>
              <a:t>Subline, 24pt, orange,</a:t>
            </a:r>
          </a:p>
          <a:p>
            <a:pPr lvl="0"/>
            <a:r>
              <a:rPr lang="de-DE"/>
              <a:t>max. zweizeilig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85C2E2D-00AE-4C3E-9E9E-92EA5768F2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4730" y="3429000"/>
            <a:ext cx="9672308" cy="1283885"/>
          </a:xfrm>
        </p:spPr>
        <p:txBody>
          <a:bodyPr anchor="b">
            <a:noAutofit/>
          </a:bodyPr>
          <a:lstStyle>
            <a:lvl1pPr>
              <a:defRPr sz="3600" b="0">
                <a:solidFill>
                  <a:schemeClr val="tx2"/>
                </a:solidFill>
              </a:defRPr>
            </a:lvl1pPr>
            <a:lvl2pPr>
              <a:defRPr sz="3600">
                <a:solidFill>
                  <a:schemeClr val="tx2"/>
                </a:solidFill>
              </a:defRPr>
            </a:lvl2pPr>
            <a:lvl3pPr>
              <a:defRPr sz="3600">
                <a:solidFill>
                  <a:schemeClr val="tx2"/>
                </a:solidFill>
              </a:defRPr>
            </a:lvl3pPr>
            <a:lvl4pPr>
              <a:defRPr sz="3600">
                <a:solidFill>
                  <a:schemeClr val="tx2"/>
                </a:solidFill>
              </a:defRPr>
            </a:lvl4pPr>
            <a:lvl5pPr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36pt</a:t>
            </a:r>
          </a:p>
        </p:txBody>
      </p:sp>
      <p:sp>
        <p:nvSpPr>
          <p:cNvPr id="21" name="SmartArt-Platzhalter 20">
            <a:extLst>
              <a:ext uri="{FF2B5EF4-FFF2-40B4-BE49-F238E27FC236}">
                <a16:creationId xmlns:a16="http://schemas.microsoft.com/office/drawing/2014/main" id="{0F789B0C-150A-404E-A90E-5675C582F4BA}"/>
              </a:ext>
            </a:extLst>
          </p:cNvPr>
          <p:cNvSpPr>
            <a:spLocks noGrp="1"/>
          </p:cNvSpPr>
          <p:nvPr>
            <p:ph type="dgm" sz="quarter" idx="18" hasCustomPrompt="1"/>
          </p:nvPr>
        </p:nvSpPr>
        <p:spPr>
          <a:xfrm>
            <a:off x="659220" y="3620386"/>
            <a:ext cx="1275906" cy="2014870"/>
          </a:xfrm>
          <a:prstGeom prst="chevron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5" name="Bildplatzhalter 23">
            <a:extLst>
              <a:ext uri="{FF2B5EF4-FFF2-40B4-BE49-F238E27FC236}">
                <a16:creationId xmlns:a16="http://schemas.microsoft.com/office/drawing/2014/main" id="{2484D186-7685-4FA6-BFF5-05D3F8C8B7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288800" y="324139"/>
            <a:ext cx="1807270" cy="6151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1290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iPad 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F4A174C-7386-4891-B7E4-C8444132F6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58100" y="1557338"/>
            <a:ext cx="4198938" cy="49672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6DE03A-CBB4-422F-B344-E7859F88F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9" t="14350" r="31678" b="19407"/>
          <a:stretch/>
        </p:blipFill>
        <p:spPr>
          <a:xfrm>
            <a:off x="-1" y="0"/>
            <a:ext cx="7462157" cy="6858000"/>
          </a:xfrm>
          <a:prstGeom prst="rect">
            <a:avLst/>
          </a:prstGeom>
        </p:spPr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B0B56A5-9053-4923-A07E-C58B3A6396B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45758" y="537833"/>
            <a:ext cx="4273156" cy="569439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Screenshot einfügen</a:t>
            </a:r>
          </a:p>
        </p:txBody>
      </p:sp>
    </p:spTree>
    <p:extLst>
      <p:ext uri="{BB962C8B-B14F-4D97-AF65-F5344CB8AC3E}">
        <p14:creationId xmlns:p14="http://schemas.microsoft.com/office/powerpoint/2010/main" val="20027450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i W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F4A174C-7386-4891-B7E4-C8444132F6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1496" y="1557338"/>
            <a:ext cx="5505541" cy="49672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6DE03A-CBB4-422F-B344-E7859F88F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5132296" cy="6858000"/>
          </a:xfrm>
          <a:prstGeom prst="rect">
            <a:avLst/>
          </a:prstGeom>
        </p:spPr>
      </p:pic>
      <p:sp>
        <p:nvSpPr>
          <p:cNvPr id="6" name="Bildplatzhalter 2">
            <a:extLst>
              <a:ext uri="{FF2B5EF4-FFF2-40B4-BE49-F238E27FC236}">
                <a16:creationId xmlns:a16="http://schemas.microsoft.com/office/drawing/2014/main" id="{F9BC6E0A-5AD5-480A-A22F-E82CD1379B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76539" y="1799075"/>
            <a:ext cx="2604007" cy="323538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Screenshot einfügen</a:t>
            </a:r>
          </a:p>
        </p:txBody>
      </p:sp>
    </p:spTree>
    <p:extLst>
      <p:ext uri="{BB962C8B-B14F-4D97-AF65-F5344CB8AC3E}">
        <p14:creationId xmlns:p14="http://schemas.microsoft.com/office/powerpoint/2010/main" val="839489291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46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F4A174C-7386-4891-B7E4-C8444132F6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1496" y="1557338"/>
            <a:ext cx="5505541" cy="49672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6DE03A-CBB4-422F-B344-E7859F88F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1" y="-1787037"/>
            <a:ext cx="8337705" cy="10422130"/>
          </a:xfrm>
          <a:prstGeom prst="rect">
            <a:avLst/>
          </a:prstGeom>
        </p:spPr>
      </p:pic>
      <p:sp>
        <p:nvSpPr>
          <p:cNvPr id="6" name="Bildplatzhalter 2">
            <a:extLst>
              <a:ext uri="{FF2B5EF4-FFF2-40B4-BE49-F238E27FC236}">
                <a16:creationId xmlns:a16="http://schemas.microsoft.com/office/drawing/2014/main" id="{F9BC6E0A-5AD5-480A-A22F-E82CD1379B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26519" y="333923"/>
            <a:ext cx="2837773" cy="6159683"/>
          </a:xfrm>
          <a:custGeom>
            <a:avLst/>
            <a:gdLst>
              <a:gd name="connsiteX0" fmla="*/ 0 w 2828746"/>
              <a:gd name="connsiteY0" fmla="*/ 471467 h 3236856"/>
              <a:gd name="connsiteX1" fmla="*/ 471467 w 2828746"/>
              <a:gd name="connsiteY1" fmla="*/ 0 h 3236856"/>
              <a:gd name="connsiteX2" fmla="*/ 2357279 w 2828746"/>
              <a:gd name="connsiteY2" fmla="*/ 0 h 3236856"/>
              <a:gd name="connsiteX3" fmla="*/ 2828746 w 2828746"/>
              <a:gd name="connsiteY3" fmla="*/ 471467 h 3236856"/>
              <a:gd name="connsiteX4" fmla="*/ 2828746 w 2828746"/>
              <a:gd name="connsiteY4" fmla="*/ 2765389 h 3236856"/>
              <a:gd name="connsiteX5" fmla="*/ 2357279 w 2828746"/>
              <a:gd name="connsiteY5" fmla="*/ 3236856 h 3236856"/>
              <a:gd name="connsiteX6" fmla="*/ 471467 w 2828746"/>
              <a:gd name="connsiteY6" fmla="*/ 3236856 h 3236856"/>
              <a:gd name="connsiteX7" fmla="*/ 0 w 2828746"/>
              <a:gd name="connsiteY7" fmla="*/ 2765389 h 3236856"/>
              <a:gd name="connsiteX8" fmla="*/ 0 w 2828746"/>
              <a:gd name="connsiteY8" fmla="*/ 471467 h 3236856"/>
              <a:gd name="connsiteX0" fmla="*/ 0 w 2830688"/>
              <a:gd name="connsiteY0" fmla="*/ 378279 h 3236856"/>
              <a:gd name="connsiteX1" fmla="*/ 473409 w 2830688"/>
              <a:gd name="connsiteY1" fmla="*/ 0 h 3236856"/>
              <a:gd name="connsiteX2" fmla="*/ 2359221 w 2830688"/>
              <a:gd name="connsiteY2" fmla="*/ 0 h 3236856"/>
              <a:gd name="connsiteX3" fmla="*/ 2830688 w 2830688"/>
              <a:gd name="connsiteY3" fmla="*/ 471467 h 3236856"/>
              <a:gd name="connsiteX4" fmla="*/ 2830688 w 2830688"/>
              <a:gd name="connsiteY4" fmla="*/ 2765389 h 3236856"/>
              <a:gd name="connsiteX5" fmla="*/ 2359221 w 2830688"/>
              <a:gd name="connsiteY5" fmla="*/ 3236856 h 3236856"/>
              <a:gd name="connsiteX6" fmla="*/ 473409 w 2830688"/>
              <a:gd name="connsiteY6" fmla="*/ 3236856 h 3236856"/>
              <a:gd name="connsiteX7" fmla="*/ 1942 w 2830688"/>
              <a:gd name="connsiteY7" fmla="*/ 2765389 h 3236856"/>
              <a:gd name="connsiteX8" fmla="*/ 0 w 2830688"/>
              <a:gd name="connsiteY8" fmla="*/ 378279 h 3236856"/>
              <a:gd name="connsiteX0" fmla="*/ 0 w 2830688"/>
              <a:gd name="connsiteY0" fmla="*/ 378279 h 3236856"/>
              <a:gd name="connsiteX1" fmla="*/ 473409 w 2830688"/>
              <a:gd name="connsiteY1" fmla="*/ 0 h 3236856"/>
              <a:gd name="connsiteX2" fmla="*/ 2359221 w 2830688"/>
              <a:gd name="connsiteY2" fmla="*/ 0 h 3236856"/>
              <a:gd name="connsiteX3" fmla="*/ 2830688 w 2830688"/>
              <a:gd name="connsiteY3" fmla="*/ 382163 h 3236856"/>
              <a:gd name="connsiteX4" fmla="*/ 2830688 w 2830688"/>
              <a:gd name="connsiteY4" fmla="*/ 2765389 h 3236856"/>
              <a:gd name="connsiteX5" fmla="*/ 2359221 w 2830688"/>
              <a:gd name="connsiteY5" fmla="*/ 3236856 h 3236856"/>
              <a:gd name="connsiteX6" fmla="*/ 473409 w 2830688"/>
              <a:gd name="connsiteY6" fmla="*/ 3236856 h 3236856"/>
              <a:gd name="connsiteX7" fmla="*/ 1942 w 2830688"/>
              <a:gd name="connsiteY7" fmla="*/ 2765389 h 3236856"/>
              <a:gd name="connsiteX8" fmla="*/ 0 w 2830688"/>
              <a:gd name="connsiteY8" fmla="*/ 378279 h 3236856"/>
              <a:gd name="connsiteX0" fmla="*/ 0 w 2830688"/>
              <a:gd name="connsiteY0" fmla="*/ 609305 h 3467882"/>
              <a:gd name="connsiteX1" fmla="*/ 473409 w 2830688"/>
              <a:gd name="connsiteY1" fmla="*/ 231026 h 3467882"/>
              <a:gd name="connsiteX2" fmla="*/ 2363103 w 2830688"/>
              <a:gd name="connsiteY2" fmla="*/ 0 h 3467882"/>
              <a:gd name="connsiteX3" fmla="*/ 2830688 w 2830688"/>
              <a:gd name="connsiteY3" fmla="*/ 613189 h 3467882"/>
              <a:gd name="connsiteX4" fmla="*/ 2830688 w 2830688"/>
              <a:gd name="connsiteY4" fmla="*/ 2996415 h 3467882"/>
              <a:gd name="connsiteX5" fmla="*/ 2359221 w 2830688"/>
              <a:gd name="connsiteY5" fmla="*/ 3467882 h 3467882"/>
              <a:gd name="connsiteX6" fmla="*/ 473409 w 2830688"/>
              <a:gd name="connsiteY6" fmla="*/ 3467882 h 3467882"/>
              <a:gd name="connsiteX7" fmla="*/ 1942 w 2830688"/>
              <a:gd name="connsiteY7" fmla="*/ 2996415 h 3467882"/>
              <a:gd name="connsiteX8" fmla="*/ 0 w 2830688"/>
              <a:gd name="connsiteY8" fmla="*/ 609305 h 3467882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2363103 w 2830688"/>
              <a:gd name="connsiteY2" fmla="*/ 1 h 3467883"/>
              <a:gd name="connsiteX3" fmla="*/ 2830688 w 2830688"/>
              <a:gd name="connsiteY3" fmla="*/ 613190 h 3467883"/>
              <a:gd name="connsiteX4" fmla="*/ 2830688 w 2830688"/>
              <a:gd name="connsiteY4" fmla="*/ 2996416 h 3467883"/>
              <a:gd name="connsiteX5" fmla="*/ 2359221 w 2830688"/>
              <a:gd name="connsiteY5" fmla="*/ 3467883 h 3467883"/>
              <a:gd name="connsiteX6" fmla="*/ 473409 w 2830688"/>
              <a:gd name="connsiteY6" fmla="*/ 3467883 h 3467883"/>
              <a:gd name="connsiteX7" fmla="*/ 1942 w 2830688"/>
              <a:gd name="connsiteY7" fmla="*/ 2996416 h 3467883"/>
              <a:gd name="connsiteX8" fmla="*/ 0 w 2830688"/>
              <a:gd name="connsiteY8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2363103 w 2830688"/>
              <a:gd name="connsiteY3" fmla="*/ 1 h 3467883"/>
              <a:gd name="connsiteX4" fmla="*/ 2830688 w 2830688"/>
              <a:gd name="connsiteY4" fmla="*/ 613190 h 3467883"/>
              <a:gd name="connsiteX5" fmla="*/ 2830688 w 2830688"/>
              <a:gd name="connsiteY5" fmla="*/ 2996416 h 3467883"/>
              <a:gd name="connsiteX6" fmla="*/ 2359221 w 2830688"/>
              <a:gd name="connsiteY6" fmla="*/ 3467883 h 3467883"/>
              <a:gd name="connsiteX7" fmla="*/ 473409 w 2830688"/>
              <a:gd name="connsiteY7" fmla="*/ 3467883 h 3467883"/>
              <a:gd name="connsiteX8" fmla="*/ 1942 w 2830688"/>
              <a:gd name="connsiteY8" fmla="*/ 2996416 h 3467883"/>
              <a:gd name="connsiteX9" fmla="*/ 0 w 2830688"/>
              <a:gd name="connsiteY9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2240502 w 2830688"/>
              <a:gd name="connsiteY3" fmla="*/ 0 h 3467883"/>
              <a:gd name="connsiteX4" fmla="*/ 2363103 w 2830688"/>
              <a:gd name="connsiteY4" fmla="*/ 1 h 3467883"/>
              <a:gd name="connsiteX5" fmla="*/ 2830688 w 2830688"/>
              <a:gd name="connsiteY5" fmla="*/ 613190 h 3467883"/>
              <a:gd name="connsiteX6" fmla="*/ 2830688 w 2830688"/>
              <a:gd name="connsiteY6" fmla="*/ 2996416 h 3467883"/>
              <a:gd name="connsiteX7" fmla="*/ 2359221 w 2830688"/>
              <a:gd name="connsiteY7" fmla="*/ 3467883 h 3467883"/>
              <a:gd name="connsiteX8" fmla="*/ 473409 w 2830688"/>
              <a:gd name="connsiteY8" fmla="*/ 3467883 h 3467883"/>
              <a:gd name="connsiteX9" fmla="*/ 1942 w 2830688"/>
              <a:gd name="connsiteY9" fmla="*/ 2996416 h 3467883"/>
              <a:gd name="connsiteX10" fmla="*/ 0 w 2830688"/>
              <a:gd name="connsiteY10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66978 w 2830688"/>
              <a:gd name="connsiteY3" fmla="*/ 0 h 3467883"/>
              <a:gd name="connsiteX4" fmla="*/ 2240502 w 2830688"/>
              <a:gd name="connsiteY4" fmla="*/ 0 h 3467883"/>
              <a:gd name="connsiteX5" fmla="*/ 2363103 w 2830688"/>
              <a:gd name="connsiteY5" fmla="*/ 1 h 3467883"/>
              <a:gd name="connsiteX6" fmla="*/ 2830688 w 2830688"/>
              <a:gd name="connsiteY6" fmla="*/ 613190 h 3467883"/>
              <a:gd name="connsiteX7" fmla="*/ 2830688 w 2830688"/>
              <a:gd name="connsiteY7" fmla="*/ 2996416 h 3467883"/>
              <a:gd name="connsiteX8" fmla="*/ 2359221 w 2830688"/>
              <a:gd name="connsiteY8" fmla="*/ 3467883 h 3467883"/>
              <a:gd name="connsiteX9" fmla="*/ 473409 w 2830688"/>
              <a:gd name="connsiteY9" fmla="*/ 3467883 h 3467883"/>
              <a:gd name="connsiteX10" fmla="*/ 1942 w 2830688"/>
              <a:gd name="connsiteY10" fmla="*/ 2996416 h 3467883"/>
              <a:gd name="connsiteX11" fmla="*/ 0 w 2830688"/>
              <a:gd name="connsiteY11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66978 w 2830688"/>
              <a:gd name="connsiteY3" fmla="*/ 0 h 3467883"/>
              <a:gd name="connsiteX4" fmla="*/ 2098780 w 2830688"/>
              <a:gd name="connsiteY4" fmla="*/ 0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66978 w 2830688"/>
              <a:gd name="connsiteY3" fmla="*/ 0 h 3467883"/>
              <a:gd name="connsiteX4" fmla="*/ 2098780 w 2830688"/>
              <a:gd name="connsiteY4" fmla="*/ 324214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66978 w 2830688"/>
              <a:gd name="connsiteY3" fmla="*/ 0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501007 w 2830688"/>
              <a:gd name="connsiteY3" fmla="*/ 347511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76686 w 2830688"/>
              <a:gd name="connsiteY3" fmla="*/ 229086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76686 w 2830688"/>
              <a:gd name="connsiteY3" fmla="*/ 229086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76686 w 2830688"/>
              <a:gd name="connsiteY3" fmla="*/ 229086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76686 w 2830688"/>
              <a:gd name="connsiteY3" fmla="*/ 229086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76686 w 2830688"/>
              <a:gd name="connsiteY3" fmla="*/ 229086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76686 w 2830688"/>
              <a:gd name="connsiteY3" fmla="*/ 229086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76686 w 2830688"/>
              <a:gd name="connsiteY3" fmla="*/ 229086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80568 w 2830688"/>
              <a:gd name="connsiteY3" fmla="*/ 231027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80568 w 2830688"/>
              <a:gd name="connsiteY3" fmla="*/ 231027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80568 w 2830688"/>
              <a:gd name="connsiteY3" fmla="*/ 231027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06 h 3467883"/>
              <a:gd name="connsiteX1" fmla="*/ 467585 w 2830688"/>
              <a:gd name="connsiteY1" fmla="*/ 0 h 3467883"/>
              <a:gd name="connsiteX2" fmla="*/ 598077 w 2830688"/>
              <a:gd name="connsiteY2" fmla="*/ 0 h 3467883"/>
              <a:gd name="connsiteX3" fmla="*/ 780568 w 2830688"/>
              <a:gd name="connsiteY3" fmla="*/ 231027 h 3467883"/>
              <a:gd name="connsiteX4" fmla="*/ 2009476 w 2830688"/>
              <a:gd name="connsiteY4" fmla="*/ 232968 h 3467883"/>
              <a:gd name="connsiteX5" fmla="*/ 2240502 w 2830688"/>
              <a:gd name="connsiteY5" fmla="*/ 0 h 3467883"/>
              <a:gd name="connsiteX6" fmla="*/ 2363103 w 2830688"/>
              <a:gd name="connsiteY6" fmla="*/ 1 h 3467883"/>
              <a:gd name="connsiteX7" fmla="*/ 2830688 w 2830688"/>
              <a:gd name="connsiteY7" fmla="*/ 613190 h 3467883"/>
              <a:gd name="connsiteX8" fmla="*/ 2830688 w 2830688"/>
              <a:gd name="connsiteY8" fmla="*/ 2996416 h 3467883"/>
              <a:gd name="connsiteX9" fmla="*/ 2359221 w 2830688"/>
              <a:gd name="connsiteY9" fmla="*/ 3467883 h 3467883"/>
              <a:gd name="connsiteX10" fmla="*/ 473409 w 2830688"/>
              <a:gd name="connsiteY10" fmla="*/ 3467883 h 3467883"/>
              <a:gd name="connsiteX11" fmla="*/ 1942 w 2830688"/>
              <a:gd name="connsiteY11" fmla="*/ 2996416 h 3467883"/>
              <a:gd name="connsiteX12" fmla="*/ 0 w 2830688"/>
              <a:gd name="connsiteY12" fmla="*/ 609306 h 3467883"/>
              <a:gd name="connsiteX0" fmla="*/ 0 w 2830688"/>
              <a:gd name="connsiteY0" fmla="*/ 609327 h 3467904"/>
              <a:gd name="connsiteX1" fmla="*/ 467585 w 2830688"/>
              <a:gd name="connsiteY1" fmla="*/ 21 h 3467904"/>
              <a:gd name="connsiteX2" fmla="*/ 598077 w 2830688"/>
              <a:gd name="connsiteY2" fmla="*/ 21 h 3467904"/>
              <a:gd name="connsiteX3" fmla="*/ 780568 w 2830688"/>
              <a:gd name="connsiteY3" fmla="*/ 231048 h 3467904"/>
              <a:gd name="connsiteX4" fmla="*/ 2009476 w 2830688"/>
              <a:gd name="connsiteY4" fmla="*/ 232989 h 3467904"/>
              <a:gd name="connsiteX5" fmla="*/ 2240502 w 2830688"/>
              <a:gd name="connsiteY5" fmla="*/ 21 h 3467904"/>
              <a:gd name="connsiteX6" fmla="*/ 2363103 w 2830688"/>
              <a:gd name="connsiteY6" fmla="*/ 22 h 3467904"/>
              <a:gd name="connsiteX7" fmla="*/ 2830688 w 2830688"/>
              <a:gd name="connsiteY7" fmla="*/ 613211 h 3467904"/>
              <a:gd name="connsiteX8" fmla="*/ 2830688 w 2830688"/>
              <a:gd name="connsiteY8" fmla="*/ 2996437 h 3467904"/>
              <a:gd name="connsiteX9" fmla="*/ 2359221 w 2830688"/>
              <a:gd name="connsiteY9" fmla="*/ 3467904 h 3467904"/>
              <a:gd name="connsiteX10" fmla="*/ 473409 w 2830688"/>
              <a:gd name="connsiteY10" fmla="*/ 3467904 h 3467904"/>
              <a:gd name="connsiteX11" fmla="*/ 1942 w 2830688"/>
              <a:gd name="connsiteY11" fmla="*/ 2996437 h 3467904"/>
              <a:gd name="connsiteX12" fmla="*/ 0 w 2830688"/>
              <a:gd name="connsiteY12" fmla="*/ 609327 h 3467904"/>
              <a:gd name="connsiteX0" fmla="*/ 0 w 2830688"/>
              <a:gd name="connsiteY0" fmla="*/ 609327 h 3467904"/>
              <a:gd name="connsiteX1" fmla="*/ 325863 w 2830688"/>
              <a:gd name="connsiteY1" fmla="*/ 21 h 3467904"/>
              <a:gd name="connsiteX2" fmla="*/ 598077 w 2830688"/>
              <a:gd name="connsiteY2" fmla="*/ 21 h 3467904"/>
              <a:gd name="connsiteX3" fmla="*/ 780568 w 2830688"/>
              <a:gd name="connsiteY3" fmla="*/ 231048 h 3467904"/>
              <a:gd name="connsiteX4" fmla="*/ 2009476 w 2830688"/>
              <a:gd name="connsiteY4" fmla="*/ 232989 h 3467904"/>
              <a:gd name="connsiteX5" fmla="*/ 2240502 w 2830688"/>
              <a:gd name="connsiteY5" fmla="*/ 21 h 3467904"/>
              <a:gd name="connsiteX6" fmla="*/ 2363103 w 2830688"/>
              <a:gd name="connsiteY6" fmla="*/ 22 h 3467904"/>
              <a:gd name="connsiteX7" fmla="*/ 2830688 w 2830688"/>
              <a:gd name="connsiteY7" fmla="*/ 613211 h 3467904"/>
              <a:gd name="connsiteX8" fmla="*/ 2830688 w 2830688"/>
              <a:gd name="connsiteY8" fmla="*/ 2996437 h 3467904"/>
              <a:gd name="connsiteX9" fmla="*/ 2359221 w 2830688"/>
              <a:gd name="connsiteY9" fmla="*/ 3467904 h 3467904"/>
              <a:gd name="connsiteX10" fmla="*/ 473409 w 2830688"/>
              <a:gd name="connsiteY10" fmla="*/ 3467904 h 3467904"/>
              <a:gd name="connsiteX11" fmla="*/ 1942 w 2830688"/>
              <a:gd name="connsiteY11" fmla="*/ 2996437 h 3467904"/>
              <a:gd name="connsiteX12" fmla="*/ 0 w 2830688"/>
              <a:gd name="connsiteY12" fmla="*/ 609327 h 3467904"/>
              <a:gd name="connsiteX0" fmla="*/ 0 w 2830688"/>
              <a:gd name="connsiteY0" fmla="*/ 609327 h 3467904"/>
              <a:gd name="connsiteX1" fmla="*/ 325863 w 2830688"/>
              <a:gd name="connsiteY1" fmla="*/ 21 h 3467904"/>
              <a:gd name="connsiteX2" fmla="*/ 598077 w 2830688"/>
              <a:gd name="connsiteY2" fmla="*/ 21 h 3467904"/>
              <a:gd name="connsiteX3" fmla="*/ 780568 w 2830688"/>
              <a:gd name="connsiteY3" fmla="*/ 231048 h 3467904"/>
              <a:gd name="connsiteX4" fmla="*/ 2009476 w 2830688"/>
              <a:gd name="connsiteY4" fmla="*/ 232989 h 3467904"/>
              <a:gd name="connsiteX5" fmla="*/ 2240502 w 2830688"/>
              <a:gd name="connsiteY5" fmla="*/ 21 h 3467904"/>
              <a:gd name="connsiteX6" fmla="*/ 2363103 w 2830688"/>
              <a:gd name="connsiteY6" fmla="*/ 22 h 3467904"/>
              <a:gd name="connsiteX7" fmla="*/ 2830688 w 2830688"/>
              <a:gd name="connsiteY7" fmla="*/ 613211 h 3467904"/>
              <a:gd name="connsiteX8" fmla="*/ 2830688 w 2830688"/>
              <a:gd name="connsiteY8" fmla="*/ 2996437 h 3467904"/>
              <a:gd name="connsiteX9" fmla="*/ 2359221 w 2830688"/>
              <a:gd name="connsiteY9" fmla="*/ 3467904 h 3467904"/>
              <a:gd name="connsiteX10" fmla="*/ 473409 w 2830688"/>
              <a:gd name="connsiteY10" fmla="*/ 3467904 h 3467904"/>
              <a:gd name="connsiteX11" fmla="*/ 1942 w 2830688"/>
              <a:gd name="connsiteY11" fmla="*/ 2996437 h 3467904"/>
              <a:gd name="connsiteX12" fmla="*/ 0 w 2830688"/>
              <a:gd name="connsiteY12" fmla="*/ 609327 h 3467904"/>
              <a:gd name="connsiteX0" fmla="*/ 543 w 2831231"/>
              <a:gd name="connsiteY0" fmla="*/ 609327 h 3467904"/>
              <a:gd name="connsiteX1" fmla="*/ 326406 w 2831231"/>
              <a:gd name="connsiteY1" fmla="*/ 21 h 3467904"/>
              <a:gd name="connsiteX2" fmla="*/ 598620 w 2831231"/>
              <a:gd name="connsiteY2" fmla="*/ 21 h 3467904"/>
              <a:gd name="connsiteX3" fmla="*/ 781111 w 2831231"/>
              <a:gd name="connsiteY3" fmla="*/ 231048 h 3467904"/>
              <a:gd name="connsiteX4" fmla="*/ 2010019 w 2831231"/>
              <a:gd name="connsiteY4" fmla="*/ 232989 h 3467904"/>
              <a:gd name="connsiteX5" fmla="*/ 2241045 w 2831231"/>
              <a:gd name="connsiteY5" fmla="*/ 21 h 3467904"/>
              <a:gd name="connsiteX6" fmla="*/ 2363646 w 2831231"/>
              <a:gd name="connsiteY6" fmla="*/ 22 h 3467904"/>
              <a:gd name="connsiteX7" fmla="*/ 2831231 w 2831231"/>
              <a:gd name="connsiteY7" fmla="*/ 613211 h 3467904"/>
              <a:gd name="connsiteX8" fmla="*/ 2831231 w 2831231"/>
              <a:gd name="connsiteY8" fmla="*/ 2996437 h 3467904"/>
              <a:gd name="connsiteX9" fmla="*/ 2359764 w 2831231"/>
              <a:gd name="connsiteY9" fmla="*/ 3467904 h 3467904"/>
              <a:gd name="connsiteX10" fmla="*/ 473952 w 2831231"/>
              <a:gd name="connsiteY10" fmla="*/ 3467904 h 3467904"/>
              <a:gd name="connsiteX11" fmla="*/ 2485 w 2831231"/>
              <a:gd name="connsiteY11" fmla="*/ 2996437 h 3467904"/>
              <a:gd name="connsiteX12" fmla="*/ 543 w 2831231"/>
              <a:gd name="connsiteY12" fmla="*/ 609327 h 3467904"/>
              <a:gd name="connsiteX0" fmla="*/ 543 w 2831231"/>
              <a:gd name="connsiteY0" fmla="*/ 609331 h 3467908"/>
              <a:gd name="connsiteX1" fmla="*/ 326406 w 2831231"/>
              <a:gd name="connsiteY1" fmla="*/ 25 h 3467908"/>
              <a:gd name="connsiteX2" fmla="*/ 598620 w 2831231"/>
              <a:gd name="connsiteY2" fmla="*/ 25 h 3467908"/>
              <a:gd name="connsiteX3" fmla="*/ 781111 w 2831231"/>
              <a:gd name="connsiteY3" fmla="*/ 231052 h 3467908"/>
              <a:gd name="connsiteX4" fmla="*/ 2027492 w 2831231"/>
              <a:gd name="connsiteY4" fmla="*/ 229111 h 3467908"/>
              <a:gd name="connsiteX5" fmla="*/ 2241045 w 2831231"/>
              <a:gd name="connsiteY5" fmla="*/ 25 h 3467908"/>
              <a:gd name="connsiteX6" fmla="*/ 2363646 w 2831231"/>
              <a:gd name="connsiteY6" fmla="*/ 26 h 3467908"/>
              <a:gd name="connsiteX7" fmla="*/ 2831231 w 2831231"/>
              <a:gd name="connsiteY7" fmla="*/ 613215 h 3467908"/>
              <a:gd name="connsiteX8" fmla="*/ 2831231 w 2831231"/>
              <a:gd name="connsiteY8" fmla="*/ 2996441 h 3467908"/>
              <a:gd name="connsiteX9" fmla="*/ 2359764 w 2831231"/>
              <a:gd name="connsiteY9" fmla="*/ 3467908 h 3467908"/>
              <a:gd name="connsiteX10" fmla="*/ 473952 w 2831231"/>
              <a:gd name="connsiteY10" fmla="*/ 3467908 h 3467908"/>
              <a:gd name="connsiteX11" fmla="*/ 2485 w 2831231"/>
              <a:gd name="connsiteY11" fmla="*/ 2996441 h 3467908"/>
              <a:gd name="connsiteX12" fmla="*/ 543 w 2831231"/>
              <a:gd name="connsiteY12" fmla="*/ 609331 h 3467908"/>
              <a:gd name="connsiteX0" fmla="*/ 543 w 2831231"/>
              <a:gd name="connsiteY0" fmla="*/ 609347 h 3467924"/>
              <a:gd name="connsiteX1" fmla="*/ 326406 w 2831231"/>
              <a:gd name="connsiteY1" fmla="*/ 41 h 3467924"/>
              <a:gd name="connsiteX2" fmla="*/ 598620 w 2831231"/>
              <a:gd name="connsiteY2" fmla="*/ 41 h 3467924"/>
              <a:gd name="connsiteX3" fmla="*/ 781111 w 2831231"/>
              <a:gd name="connsiteY3" fmla="*/ 231068 h 3467924"/>
              <a:gd name="connsiteX4" fmla="*/ 2027492 w 2831231"/>
              <a:gd name="connsiteY4" fmla="*/ 229127 h 3467924"/>
              <a:gd name="connsiteX5" fmla="*/ 2241045 w 2831231"/>
              <a:gd name="connsiteY5" fmla="*/ 41 h 3467924"/>
              <a:gd name="connsiteX6" fmla="*/ 2363646 w 2831231"/>
              <a:gd name="connsiteY6" fmla="*/ 42 h 3467924"/>
              <a:gd name="connsiteX7" fmla="*/ 2831231 w 2831231"/>
              <a:gd name="connsiteY7" fmla="*/ 613231 h 3467924"/>
              <a:gd name="connsiteX8" fmla="*/ 2831231 w 2831231"/>
              <a:gd name="connsiteY8" fmla="*/ 2996457 h 3467924"/>
              <a:gd name="connsiteX9" fmla="*/ 2359764 w 2831231"/>
              <a:gd name="connsiteY9" fmla="*/ 3467924 h 3467924"/>
              <a:gd name="connsiteX10" fmla="*/ 473952 w 2831231"/>
              <a:gd name="connsiteY10" fmla="*/ 3467924 h 3467924"/>
              <a:gd name="connsiteX11" fmla="*/ 2485 w 2831231"/>
              <a:gd name="connsiteY11" fmla="*/ 2996457 h 3467924"/>
              <a:gd name="connsiteX12" fmla="*/ 543 w 2831231"/>
              <a:gd name="connsiteY12" fmla="*/ 609347 h 3467924"/>
              <a:gd name="connsiteX0" fmla="*/ 543 w 2831231"/>
              <a:gd name="connsiteY0" fmla="*/ 609347 h 3467924"/>
              <a:gd name="connsiteX1" fmla="*/ 326406 w 2831231"/>
              <a:gd name="connsiteY1" fmla="*/ 41 h 3467924"/>
              <a:gd name="connsiteX2" fmla="*/ 598620 w 2831231"/>
              <a:gd name="connsiteY2" fmla="*/ 41 h 3467924"/>
              <a:gd name="connsiteX3" fmla="*/ 781111 w 2831231"/>
              <a:gd name="connsiteY3" fmla="*/ 231068 h 3467924"/>
              <a:gd name="connsiteX4" fmla="*/ 2027492 w 2831231"/>
              <a:gd name="connsiteY4" fmla="*/ 229127 h 3467924"/>
              <a:gd name="connsiteX5" fmla="*/ 2241045 w 2831231"/>
              <a:gd name="connsiteY5" fmla="*/ 41 h 3467924"/>
              <a:gd name="connsiteX6" fmla="*/ 2363646 w 2831231"/>
              <a:gd name="connsiteY6" fmla="*/ 42 h 3467924"/>
              <a:gd name="connsiteX7" fmla="*/ 2831231 w 2831231"/>
              <a:gd name="connsiteY7" fmla="*/ 613231 h 3467924"/>
              <a:gd name="connsiteX8" fmla="*/ 2831231 w 2831231"/>
              <a:gd name="connsiteY8" fmla="*/ 2996457 h 3467924"/>
              <a:gd name="connsiteX9" fmla="*/ 2359764 w 2831231"/>
              <a:gd name="connsiteY9" fmla="*/ 3467924 h 3467924"/>
              <a:gd name="connsiteX10" fmla="*/ 473952 w 2831231"/>
              <a:gd name="connsiteY10" fmla="*/ 3467924 h 3467924"/>
              <a:gd name="connsiteX11" fmla="*/ 2485 w 2831231"/>
              <a:gd name="connsiteY11" fmla="*/ 2996457 h 3467924"/>
              <a:gd name="connsiteX12" fmla="*/ 543 w 2831231"/>
              <a:gd name="connsiteY12" fmla="*/ 609347 h 3467924"/>
              <a:gd name="connsiteX0" fmla="*/ 543 w 2831231"/>
              <a:gd name="connsiteY0" fmla="*/ 609328 h 3467905"/>
              <a:gd name="connsiteX1" fmla="*/ 326406 w 2831231"/>
              <a:gd name="connsiteY1" fmla="*/ 22 h 3467905"/>
              <a:gd name="connsiteX2" fmla="*/ 598620 w 2831231"/>
              <a:gd name="connsiteY2" fmla="*/ 22 h 3467905"/>
              <a:gd name="connsiteX3" fmla="*/ 781111 w 2831231"/>
              <a:gd name="connsiteY3" fmla="*/ 231049 h 3467905"/>
              <a:gd name="connsiteX4" fmla="*/ 2027492 w 2831231"/>
              <a:gd name="connsiteY4" fmla="*/ 229108 h 3467905"/>
              <a:gd name="connsiteX5" fmla="*/ 2241045 w 2831231"/>
              <a:gd name="connsiteY5" fmla="*/ 22 h 3467905"/>
              <a:gd name="connsiteX6" fmla="*/ 2363646 w 2831231"/>
              <a:gd name="connsiteY6" fmla="*/ 23 h 3467905"/>
              <a:gd name="connsiteX7" fmla="*/ 2831231 w 2831231"/>
              <a:gd name="connsiteY7" fmla="*/ 613212 h 3467905"/>
              <a:gd name="connsiteX8" fmla="*/ 2831231 w 2831231"/>
              <a:gd name="connsiteY8" fmla="*/ 2996438 h 3467905"/>
              <a:gd name="connsiteX9" fmla="*/ 2359764 w 2831231"/>
              <a:gd name="connsiteY9" fmla="*/ 3467905 h 3467905"/>
              <a:gd name="connsiteX10" fmla="*/ 473952 w 2831231"/>
              <a:gd name="connsiteY10" fmla="*/ 3467905 h 3467905"/>
              <a:gd name="connsiteX11" fmla="*/ 2485 w 2831231"/>
              <a:gd name="connsiteY11" fmla="*/ 2996438 h 3467905"/>
              <a:gd name="connsiteX12" fmla="*/ 543 w 2831231"/>
              <a:gd name="connsiteY12" fmla="*/ 609328 h 3467905"/>
              <a:gd name="connsiteX0" fmla="*/ 543 w 2831231"/>
              <a:gd name="connsiteY0" fmla="*/ 609327 h 3467904"/>
              <a:gd name="connsiteX1" fmla="*/ 326406 w 2831231"/>
              <a:gd name="connsiteY1" fmla="*/ 21 h 3467904"/>
              <a:gd name="connsiteX2" fmla="*/ 598620 w 2831231"/>
              <a:gd name="connsiteY2" fmla="*/ 21 h 3467904"/>
              <a:gd name="connsiteX3" fmla="*/ 781111 w 2831231"/>
              <a:gd name="connsiteY3" fmla="*/ 231048 h 3467904"/>
              <a:gd name="connsiteX4" fmla="*/ 2027492 w 2831231"/>
              <a:gd name="connsiteY4" fmla="*/ 229107 h 3467904"/>
              <a:gd name="connsiteX5" fmla="*/ 2241045 w 2831231"/>
              <a:gd name="connsiteY5" fmla="*/ 21 h 3467904"/>
              <a:gd name="connsiteX6" fmla="*/ 2363646 w 2831231"/>
              <a:gd name="connsiteY6" fmla="*/ 22 h 3467904"/>
              <a:gd name="connsiteX7" fmla="*/ 2831231 w 2831231"/>
              <a:gd name="connsiteY7" fmla="*/ 613211 h 3467904"/>
              <a:gd name="connsiteX8" fmla="*/ 2831231 w 2831231"/>
              <a:gd name="connsiteY8" fmla="*/ 2996437 h 3467904"/>
              <a:gd name="connsiteX9" fmla="*/ 2359764 w 2831231"/>
              <a:gd name="connsiteY9" fmla="*/ 3467904 h 3467904"/>
              <a:gd name="connsiteX10" fmla="*/ 473952 w 2831231"/>
              <a:gd name="connsiteY10" fmla="*/ 3467904 h 3467904"/>
              <a:gd name="connsiteX11" fmla="*/ 2485 w 2831231"/>
              <a:gd name="connsiteY11" fmla="*/ 2996437 h 3467904"/>
              <a:gd name="connsiteX12" fmla="*/ 543 w 2831231"/>
              <a:gd name="connsiteY12" fmla="*/ 609327 h 3467904"/>
              <a:gd name="connsiteX0" fmla="*/ 543 w 2831231"/>
              <a:gd name="connsiteY0" fmla="*/ 609325 h 3467902"/>
              <a:gd name="connsiteX1" fmla="*/ 326406 w 2831231"/>
              <a:gd name="connsiteY1" fmla="*/ 19 h 3467902"/>
              <a:gd name="connsiteX2" fmla="*/ 598620 w 2831231"/>
              <a:gd name="connsiteY2" fmla="*/ 19 h 3467902"/>
              <a:gd name="connsiteX3" fmla="*/ 781111 w 2831231"/>
              <a:gd name="connsiteY3" fmla="*/ 231046 h 3467902"/>
              <a:gd name="connsiteX4" fmla="*/ 2027492 w 2831231"/>
              <a:gd name="connsiteY4" fmla="*/ 229105 h 3467902"/>
              <a:gd name="connsiteX5" fmla="*/ 2241045 w 2831231"/>
              <a:gd name="connsiteY5" fmla="*/ 19 h 3467902"/>
              <a:gd name="connsiteX6" fmla="*/ 2363646 w 2831231"/>
              <a:gd name="connsiteY6" fmla="*/ 20 h 3467902"/>
              <a:gd name="connsiteX7" fmla="*/ 2831231 w 2831231"/>
              <a:gd name="connsiteY7" fmla="*/ 613209 h 3467902"/>
              <a:gd name="connsiteX8" fmla="*/ 2831231 w 2831231"/>
              <a:gd name="connsiteY8" fmla="*/ 2996435 h 3467902"/>
              <a:gd name="connsiteX9" fmla="*/ 2359764 w 2831231"/>
              <a:gd name="connsiteY9" fmla="*/ 3467902 h 3467902"/>
              <a:gd name="connsiteX10" fmla="*/ 473952 w 2831231"/>
              <a:gd name="connsiteY10" fmla="*/ 3467902 h 3467902"/>
              <a:gd name="connsiteX11" fmla="*/ 2485 w 2831231"/>
              <a:gd name="connsiteY11" fmla="*/ 2996435 h 3467902"/>
              <a:gd name="connsiteX12" fmla="*/ 543 w 2831231"/>
              <a:gd name="connsiteY12" fmla="*/ 609325 h 3467902"/>
              <a:gd name="connsiteX0" fmla="*/ 543 w 2831231"/>
              <a:gd name="connsiteY0" fmla="*/ 609327 h 3467904"/>
              <a:gd name="connsiteX1" fmla="*/ 326406 w 2831231"/>
              <a:gd name="connsiteY1" fmla="*/ 21 h 3467904"/>
              <a:gd name="connsiteX2" fmla="*/ 598620 w 2831231"/>
              <a:gd name="connsiteY2" fmla="*/ 21 h 3467904"/>
              <a:gd name="connsiteX3" fmla="*/ 781111 w 2831231"/>
              <a:gd name="connsiteY3" fmla="*/ 231048 h 3467904"/>
              <a:gd name="connsiteX4" fmla="*/ 2027492 w 2831231"/>
              <a:gd name="connsiteY4" fmla="*/ 229107 h 3467904"/>
              <a:gd name="connsiteX5" fmla="*/ 2241045 w 2831231"/>
              <a:gd name="connsiteY5" fmla="*/ 21 h 3467904"/>
              <a:gd name="connsiteX6" fmla="*/ 2363646 w 2831231"/>
              <a:gd name="connsiteY6" fmla="*/ 22 h 3467904"/>
              <a:gd name="connsiteX7" fmla="*/ 2831231 w 2831231"/>
              <a:gd name="connsiteY7" fmla="*/ 613211 h 3467904"/>
              <a:gd name="connsiteX8" fmla="*/ 2831231 w 2831231"/>
              <a:gd name="connsiteY8" fmla="*/ 2996437 h 3467904"/>
              <a:gd name="connsiteX9" fmla="*/ 2359764 w 2831231"/>
              <a:gd name="connsiteY9" fmla="*/ 3467904 h 3467904"/>
              <a:gd name="connsiteX10" fmla="*/ 473952 w 2831231"/>
              <a:gd name="connsiteY10" fmla="*/ 3467904 h 3467904"/>
              <a:gd name="connsiteX11" fmla="*/ 2485 w 2831231"/>
              <a:gd name="connsiteY11" fmla="*/ 2996437 h 3467904"/>
              <a:gd name="connsiteX12" fmla="*/ 543 w 2831231"/>
              <a:gd name="connsiteY12" fmla="*/ 609327 h 3467904"/>
              <a:gd name="connsiteX0" fmla="*/ 543 w 2831231"/>
              <a:gd name="connsiteY0" fmla="*/ 654439 h 3513016"/>
              <a:gd name="connsiteX1" fmla="*/ 326406 w 2831231"/>
              <a:gd name="connsiteY1" fmla="*/ 45133 h 3513016"/>
              <a:gd name="connsiteX2" fmla="*/ 561734 w 2831231"/>
              <a:gd name="connsiteY2" fmla="*/ 45133 h 3513016"/>
              <a:gd name="connsiteX3" fmla="*/ 781111 w 2831231"/>
              <a:gd name="connsiteY3" fmla="*/ 276160 h 3513016"/>
              <a:gd name="connsiteX4" fmla="*/ 2027492 w 2831231"/>
              <a:gd name="connsiteY4" fmla="*/ 274219 h 3513016"/>
              <a:gd name="connsiteX5" fmla="*/ 2241045 w 2831231"/>
              <a:gd name="connsiteY5" fmla="*/ 45133 h 3513016"/>
              <a:gd name="connsiteX6" fmla="*/ 2363646 w 2831231"/>
              <a:gd name="connsiteY6" fmla="*/ 45134 h 3513016"/>
              <a:gd name="connsiteX7" fmla="*/ 2831231 w 2831231"/>
              <a:gd name="connsiteY7" fmla="*/ 658323 h 3513016"/>
              <a:gd name="connsiteX8" fmla="*/ 2831231 w 2831231"/>
              <a:gd name="connsiteY8" fmla="*/ 3041549 h 3513016"/>
              <a:gd name="connsiteX9" fmla="*/ 2359764 w 2831231"/>
              <a:gd name="connsiteY9" fmla="*/ 3513016 h 3513016"/>
              <a:gd name="connsiteX10" fmla="*/ 473952 w 2831231"/>
              <a:gd name="connsiteY10" fmla="*/ 3513016 h 3513016"/>
              <a:gd name="connsiteX11" fmla="*/ 2485 w 2831231"/>
              <a:gd name="connsiteY11" fmla="*/ 3041549 h 3513016"/>
              <a:gd name="connsiteX12" fmla="*/ 543 w 2831231"/>
              <a:gd name="connsiteY12" fmla="*/ 654439 h 3513016"/>
              <a:gd name="connsiteX0" fmla="*/ 543 w 2831231"/>
              <a:gd name="connsiteY0" fmla="*/ 654439 h 3513016"/>
              <a:gd name="connsiteX1" fmla="*/ 326406 w 2831231"/>
              <a:gd name="connsiteY1" fmla="*/ 45133 h 3513016"/>
              <a:gd name="connsiteX2" fmla="*/ 561734 w 2831231"/>
              <a:gd name="connsiteY2" fmla="*/ 45133 h 3513016"/>
              <a:gd name="connsiteX3" fmla="*/ 781111 w 2831231"/>
              <a:gd name="connsiteY3" fmla="*/ 276160 h 3513016"/>
              <a:gd name="connsiteX4" fmla="*/ 2027492 w 2831231"/>
              <a:gd name="connsiteY4" fmla="*/ 274219 h 3513016"/>
              <a:gd name="connsiteX5" fmla="*/ 2241045 w 2831231"/>
              <a:gd name="connsiteY5" fmla="*/ 45133 h 3513016"/>
              <a:gd name="connsiteX6" fmla="*/ 2363646 w 2831231"/>
              <a:gd name="connsiteY6" fmla="*/ 45134 h 3513016"/>
              <a:gd name="connsiteX7" fmla="*/ 2831231 w 2831231"/>
              <a:gd name="connsiteY7" fmla="*/ 658323 h 3513016"/>
              <a:gd name="connsiteX8" fmla="*/ 2831231 w 2831231"/>
              <a:gd name="connsiteY8" fmla="*/ 3041549 h 3513016"/>
              <a:gd name="connsiteX9" fmla="*/ 2359764 w 2831231"/>
              <a:gd name="connsiteY9" fmla="*/ 3513016 h 3513016"/>
              <a:gd name="connsiteX10" fmla="*/ 473952 w 2831231"/>
              <a:gd name="connsiteY10" fmla="*/ 3513016 h 3513016"/>
              <a:gd name="connsiteX11" fmla="*/ 2485 w 2831231"/>
              <a:gd name="connsiteY11" fmla="*/ 3041549 h 3513016"/>
              <a:gd name="connsiteX12" fmla="*/ 543 w 2831231"/>
              <a:gd name="connsiteY12" fmla="*/ 654439 h 3513016"/>
              <a:gd name="connsiteX0" fmla="*/ 543 w 2831231"/>
              <a:gd name="connsiteY0" fmla="*/ 609328 h 3467905"/>
              <a:gd name="connsiteX1" fmla="*/ 326406 w 2831231"/>
              <a:gd name="connsiteY1" fmla="*/ 22 h 3467905"/>
              <a:gd name="connsiteX2" fmla="*/ 561734 w 2831231"/>
              <a:gd name="connsiteY2" fmla="*/ 22 h 3467905"/>
              <a:gd name="connsiteX3" fmla="*/ 781111 w 2831231"/>
              <a:gd name="connsiteY3" fmla="*/ 231049 h 3467905"/>
              <a:gd name="connsiteX4" fmla="*/ 2027492 w 2831231"/>
              <a:gd name="connsiteY4" fmla="*/ 229108 h 3467905"/>
              <a:gd name="connsiteX5" fmla="*/ 2241045 w 2831231"/>
              <a:gd name="connsiteY5" fmla="*/ 22 h 3467905"/>
              <a:gd name="connsiteX6" fmla="*/ 2363646 w 2831231"/>
              <a:gd name="connsiteY6" fmla="*/ 23 h 3467905"/>
              <a:gd name="connsiteX7" fmla="*/ 2831231 w 2831231"/>
              <a:gd name="connsiteY7" fmla="*/ 613212 h 3467905"/>
              <a:gd name="connsiteX8" fmla="*/ 2831231 w 2831231"/>
              <a:gd name="connsiteY8" fmla="*/ 2996438 h 3467905"/>
              <a:gd name="connsiteX9" fmla="*/ 2359764 w 2831231"/>
              <a:gd name="connsiteY9" fmla="*/ 3467905 h 3467905"/>
              <a:gd name="connsiteX10" fmla="*/ 473952 w 2831231"/>
              <a:gd name="connsiteY10" fmla="*/ 3467905 h 3467905"/>
              <a:gd name="connsiteX11" fmla="*/ 2485 w 2831231"/>
              <a:gd name="connsiteY11" fmla="*/ 2996438 h 3467905"/>
              <a:gd name="connsiteX12" fmla="*/ 543 w 2831231"/>
              <a:gd name="connsiteY12" fmla="*/ 609328 h 3467905"/>
              <a:gd name="connsiteX0" fmla="*/ 543 w 2831231"/>
              <a:gd name="connsiteY0" fmla="*/ 609328 h 3467905"/>
              <a:gd name="connsiteX1" fmla="*/ 326406 w 2831231"/>
              <a:gd name="connsiteY1" fmla="*/ 22 h 3467905"/>
              <a:gd name="connsiteX2" fmla="*/ 561734 w 2831231"/>
              <a:gd name="connsiteY2" fmla="*/ 22 h 3467905"/>
              <a:gd name="connsiteX3" fmla="*/ 781111 w 2831231"/>
              <a:gd name="connsiteY3" fmla="*/ 231049 h 3467905"/>
              <a:gd name="connsiteX4" fmla="*/ 2027492 w 2831231"/>
              <a:gd name="connsiteY4" fmla="*/ 229108 h 3467905"/>
              <a:gd name="connsiteX5" fmla="*/ 2241045 w 2831231"/>
              <a:gd name="connsiteY5" fmla="*/ 22 h 3467905"/>
              <a:gd name="connsiteX6" fmla="*/ 2363646 w 2831231"/>
              <a:gd name="connsiteY6" fmla="*/ 23 h 3467905"/>
              <a:gd name="connsiteX7" fmla="*/ 2831231 w 2831231"/>
              <a:gd name="connsiteY7" fmla="*/ 613212 h 3467905"/>
              <a:gd name="connsiteX8" fmla="*/ 2831231 w 2831231"/>
              <a:gd name="connsiteY8" fmla="*/ 2996438 h 3467905"/>
              <a:gd name="connsiteX9" fmla="*/ 2359764 w 2831231"/>
              <a:gd name="connsiteY9" fmla="*/ 3467905 h 3467905"/>
              <a:gd name="connsiteX10" fmla="*/ 473952 w 2831231"/>
              <a:gd name="connsiteY10" fmla="*/ 3467905 h 3467905"/>
              <a:gd name="connsiteX11" fmla="*/ 2485 w 2831231"/>
              <a:gd name="connsiteY11" fmla="*/ 2996438 h 3467905"/>
              <a:gd name="connsiteX12" fmla="*/ 543 w 2831231"/>
              <a:gd name="connsiteY12" fmla="*/ 609328 h 3467905"/>
              <a:gd name="connsiteX0" fmla="*/ 1334 w 2832022"/>
              <a:gd name="connsiteY0" fmla="*/ 609328 h 3467905"/>
              <a:gd name="connsiteX1" fmla="*/ 327197 w 2832022"/>
              <a:gd name="connsiteY1" fmla="*/ 22 h 3467905"/>
              <a:gd name="connsiteX2" fmla="*/ 562525 w 2832022"/>
              <a:gd name="connsiteY2" fmla="*/ 22 h 3467905"/>
              <a:gd name="connsiteX3" fmla="*/ 781902 w 2832022"/>
              <a:gd name="connsiteY3" fmla="*/ 231049 h 3467905"/>
              <a:gd name="connsiteX4" fmla="*/ 2028283 w 2832022"/>
              <a:gd name="connsiteY4" fmla="*/ 229108 h 3467905"/>
              <a:gd name="connsiteX5" fmla="*/ 2241836 w 2832022"/>
              <a:gd name="connsiteY5" fmla="*/ 22 h 3467905"/>
              <a:gd name="connsiteX6" fmla="*/ 2364437 w 2832022"/>
              <a:gd name="connsiteY6" fmla="*/ 23 h 3467905"/>
              <a:gd name="connsiteX7" fmla="*/ 2832022 w 2832022"/>
              <a:gd name="connsiteY7" fmla="*/ 613212 h 3467905"/>
              <a:gd name="connsiteX8" fmla="*/ 2832022 w 2832022"/>
              <a:gd name="connsiteY8" fmla="*/ 2996438 h 3467905"/>
              <a:gd name="connsiteX9" fmla="*/ 2360555 w 2832022"/>
              <a:gd name="connsiteY9" fmla="*/ 3467905 h 3467905"/>
              <a:gd name="connsiteX10" fmla="*/ 474743 w 2832022"/>
              <a:gd name="connsiteY10" fmla="*/ 3467905 h 3467905"/>
              <a:gd name="connsiteX11" fmla="*/ 3276 w 2832022"/>
              <a:gd name="connsiteY11" fmla="*/ 2996438 h 3467905"/>
              <a:gd name="connsiteX12" fmla="*/ 1334 w 2832022"/>
              <a:gd name="connsiteY12" fmla="*/ 609328 h 3467905"/>
              <a:gd name="connsiteX0" fmla="*/ 1087 w 2833716"/>
              <a:gd name="connsiteY0" fmla="*/ 477197 h 3500793"/>
              <a:gd name="connsiteX1" fmla="*/ 328891 w 2833716"/>
              <a:gd name="connsiteY1" fmla="*/ 32910 h 3500793"/>
              <a:gd name="connsiteX2" fmla="*/ 564219 w 2833716"/>
              <a:gd name="connsiteY2" fmla="*/ 32910 h 3500793"/>
              <a:gd name="connsiteX3" fmla="*/ 783596 w 2833716"/>
              <a:gd name="connsiteY3" fmla="*/ 263937 h 3500793"/>
              <a:gd name="connsiteX4" fmla="*/ 2029977 w 2833716"/>
              <a:gd name="connsiteY4" fmla="*/ 261996 h 3500793"/>
              <a:gd name="connsiteX5" fmla="*/ 2243530 w 2833716"/>
              <a:gd name="connsiteY5" fmla="*/ 32910 h 3500793"/>
              <a:gd name="connsiteX6" fmla="*/ 2366131 w 2833716"/>
              <a:gd name="connsiteY6" fmla="*/ 32911 h 3500793"/>
              <a:gd name="connsiteX7" fmla="*/ 2833716 w 2833716"/>
              <a:gd name="connsiteY7" fmla="*/ 646100 h 3500793"/>
              <a:gd name="connsiteX8" fmla="*/ 2833716 w 2833716"/>
              <a:gd name="connsiteY8" fmla="*/ 3029326 h 3500793"/>
              <a:gd name="connsiteX9" fmla="*/ 2362249 w 2833716"/>
              <a:gd name="connsiteY9" fmla="*/ 3500793 h 3500793"/>
              <a:gd name="connsiteX10" fmla="*/ 476437 w 2833716"/>
              <a:gd name="connsiteY10" fmla="*/ 3500793 h 3500793"/>
              <a:gd name="connsiteX11" fmla="*/ 4970 w 2833716"/>
              <a:gd name="connsiteY11" fmla="*/ 3029326 h 3500793"/>
              <a:gd name="connsiteX12" fmla="*/ 1087 w 2833716"/>
              <a:gd name="connsiteY12" fmla="*/ 477197 h 3500793"/>
              <a:gd name="connsiteX0" fmla="*/ 1087 w 2833716"/>
              <a:gd name="connsiteY0" fmla="*/ 477197 h 3500793"/>
              <a:gd name="connsiteX1" fmla="*/ 328891 w 2833716"/>
              <a:gd name="connsiteY1" fmla="*/ 32910 h 3500793"/>
              <a:gd name="connsiteX2" fmla="*/ 564219 w 2833716"/>
              <a:gd name="connsiteY2" fmla="*/ 32910 h 3500793"/>
              <a:gd name="connsiteX3" fmla="*/ 783596 w 2833716"/>
              <a:gd name="connsiteY3" fmla="*/ 263937 h 3500793"/>
              <a:gd name="connsiteX4" fmla="*/ 2029977 w 2833716"/>
              <a:gd name="connsiteY4" fmla="*/ 261996 h 3500793"/>
              <a:gd name="connsiteX5" fmla="*/ 2243530 w 2833716"/>
              <a:gd name="connsiteY5" fmla="*/ 32910 h 3500793"/>
              <a:gd name="connsiteX6" fmla="*/ 2366131 w 2833716"/>
              <a:gd name="connsiteY6" fmla="*/ 32911 h 3500793"/>
              <a:gd name="connsiteX7" fmla="*/ 2833716 w 2833716"/>
              <a:gd name="connsiteY7" fmla="*/ 646100 h 3500793"/>
              <a:gd name="connsiteX8" fmla="*/ 2833716 w 2833716"/>
              <a:gd name="connsiteY8" fmla="*/ 3029326 h 3500793"/>
              <a:gd name="connsiteX9" fmla="*/ 2362249 w 2833716"/>
              <a:gd name="connsiteY9" fmla="*/ 3500793 h 3500793"/>
              <a:gd name="connsiteX10" fmla="*/ 476437 w 2833716"/>
              <a:gd name="connsiteY10" fmla="*/ 3500793 h 3500793"/>
              <a:gd name="connsiteX11" fmla="*/ 4970 w 2833716"/>
              <a:gd name="connsiteY11" fmla="*/ 3029326 h 3500793"/>
              <a:gd name="connsiteX12" fmla="*/ 1087 w 2833716"/>
              <a:gd name="connsiteY12" fmla="*/ 477197 h 3500793"/>
              <a:gd name="connsiteX0" fmla="*/ 1087 w 2833716"/>
              <a:gd name="connsiteY0" fmla="*/ 444309 h 3467905"/>
              <a:gd name="connsiteX1" fmla="*/ 328891 w 2833716"/>
              <a:gd name="connsiteY1" fmla="*/ 22 h 3467905"/>
              <a:gd name="connsiteX2" fmla="*/ 564219 w 2833716"/>
              <a:gd name="connsiteY2" fmla="*/ 22 h 3467905"/>
              <a:gd name="connsiteX3" fmla="*/ 783596 w 2833716"/>
              <a:gd name="connsiteY3" fmla="*/ 231049 h 3467905"/>
              <a:gd name="connsiteX4" fmla="*/ 2029977 w 2833716"/>
              <a:gd name="connsiteY4" fmla="*/ 229108 h 3467905"/>
              <a:gd name="connsiteX5" fmla="*/ 2243530 w 2833716"/>
              <a:gd name="connsiteY5" fmla="*/ 22 h 3467905"/>
              <a:gd name="connsiteX6" fmla="*/ 2366131 w 2833716"/>
              <a:gd name="connsiteY6" fmla="*/ 23 h 3467905"/>
              <a:gd name="connsiteX7" fmla="*/ 2833716 w 2833716"/>
              <a:gd name="connsiteY7" fmla="*/ 613212 h 3467905"/>
              <a:gd name="connsiteX8" fmla="*/ 2833716 w 2833716"/>
              <a:gd name="connsiteY8" fmla="*/ 2996438 h 3467905"/>
              <a:gd name="connsiteX9" fmla="*/ 2362249 w 2833716"/>
              <a:gd name="connsiteY9" fmla="*/ 3467905 h 3467905"/>
              <a:gd name="connsiteX10" fmla="*/ 476437 w 2833716"/>
              <a:gd name="connsiteY10" fmla="*/ 3467905 h 3467905"/>
              <a:gd name="connsiteX11" fmla="*/ 4970 w 2833716"/>
              <a:gd name="connsiteY11" fmla="*/ 2996438 h 3467905"/>
              <a:gd name="connsiteX12" fmla="*/ 1087 w 2833716"/>
              <a:gd name="connsiteY12" fmla="*/ 444309 h 3467905"/>
              <a:gd name="connsiteX0" fmla="*/ 1087 w 2833716"/>
              <a:gd name="connsiteY0" fmla="*/ 444309 h 3467905"/>
              <a:gd name="connsiteX1" fmla="*/ 328891 w 2833716"/>
              <a:gd name="connsiteY1" fmla="*/ 22 h 3467905"/>
              <a:gd name="connsiteX2" fmla="*/ 564219 w 2833716"/>
              <a:gd name="connsiteY2" fmla="*/ 22 h 3467905"/>
              <a:gd name="connsiteX3" fmla="*/ 783596 w 2833716"/>
              <a:gd name="connsiteY3" fmla="*/ 231049 h 3467905"/>
              <a:gd name="connsiteX4" fmla="*/ 2033860 w 2833716"/>
              <a:gd name="connsiteY4" fmla="*/ 227167 h 3467905"/>
              <a:gd name="connsiteX5" fmla="*/ 2243530 w 2833716"/>
              <a:gd name="connsiteY5" fmla="*/ 22 h 3467905"/>
              <a:gd name="connsiteX6" fmla="*/ 2366131 w 2833716"/>
              <a:gd name="connsiteY6" fmla="*/ 23 h 3467905"/>
              <a:gd name="connsiteX7" fmla="*/ 2833716 w 2833716"/>
              <a:gd name="connsiteY7" fmla="*/ 613212 h 3467905"/>
              <a:gd name="connsiteX8" fmla="*/ 2833716 w 2833716"/>
              <a:gd name="connsiteY8" fmla="*/ 2996438 h 3467905"/>
              <a:gd name="connsiteX9" fmla="*/ 2362249 w 2833716"/>
              <a:gd name="connsiteY9" fmla="*/ 3467905 h 3467905"/>
              <a:gd name="connsiteX10" fmla="*/ 476437 w 2833716"/>
              <a:gd name="connsiteY10" fmla="*/ 3467905 h 3467905"/>
              <a:gd name="connsiteX11" fmla="*/ 4970 w 2833716"/>
              <a:gd name="connsiteY11" fmla="*/ 2996438 h 3467905"/>
              <a:gd name="connsiteX12" fmla="*/ 1087 w 2833716"/>
              <a:gd name="connsiteY12" fmla="*/ 444309 h 3467905"/>
              <a:gd name="connsiteX0" fmla="*/ 1087 w 2833716"/>
              <a:gd name="connsiteY0" fmla="*/ 444309 h 3467905"/>
              <a:gd name="connsiteX1" fmla="*/ 328891 w 2833716"/>
              <a:gd name="connsiteY1" fmla="*/ 22 h 3467905"/>
              <a:gd name="connsiteX2" fmla="*/ 564219 w 2833716"/>
              <a:gd name="connsiteY2" fmla="*/ 22 h 3467905"/>
              <a:gd name="connsiteX3" fmla="*/ 783596 w 2833716"/>
              <a:gd name="connsiteY3" fmla="*/ 231049 h 3467905"/>
              <a:gd name="connsiteX4" fmla="*/ 2033860 w 2833716"/>
              <a:gd name="connsiteY4" fmla="*/ 227167 h 3467905"/>
              <a:gd name="connsiteX5" fmla="*/ 2243530 w 2833716"/>
              <a:gd name="connsiteY5" fmla="*/ 22 h 3467905"/>
              <a:gd name="connsiteX6" fmla="*/ 2366131 w 2833716"/>
              <a:gd name="connsiteY6" fmla="*/ 23 h 3467905"/>
              <a:gd name="connsiteX7" fmla="*/ 2833716 w 2833716"/>
              <a:gd name="connsiteY7" fmla="*/ 613212 h 3467905"/>
              <a:gd name="connsiteX8" fmla="*/ 2833716 w 2833716"/>
              <a:gd name="connsiteY8" fmla="*/ 2996438 h 3467905"/>
              <a:gd name="connsiteX9" fmla="*/ 2362249 w 2833716"/>
              <a:gd name="connsiteY9" fmla="*/ 3467905 h 3467905"/>
              <a:gd name="connsiteX10" fmla="*/ 476437 w 2833716"/>
              <a:gd name="connsiteY10" fmla="*/ 3467905 h 3467905"/>
              <a:gd name="connsiteX11" fmla="*/ 4970 w 2833716"/>
              <a:gd name="connsiteY11" fmla="*/ 2996438 h 3467905"/>
              <a:gd name="connsiteX12" fmla="*/ 1087 w 2833716"/>
              <a:gd name="connsiteY12" fmla="*/ 444309 h 3467905"/>
              <a:gd name="connsiteX0" fmla="*/ 1087 w 2833716"/>
              <a:gd name="connsiteY0" fmla="*/ 444309 h 3467905"/>
              <a:gd name="connsiteX1" fmla="*/ 328891 w 2833716"/>
              <a:gd name="connsiteY1" fmla="*/ 22 h 3467905"/>
              <a:gd name="connsiteX2" fmla="*/ 564219 w 2833716"/>
              <a:gd name="connsiteY2" fmla="*/ 22 h 3467905"/>
              <a:gd name="connsiteX3" fmla="*/ 783596 w 2833716"/>
              <a:gd name="connsiteY3" fmla="*/ 231049 h 3467905"/>
              <a:gd name="connsiteX4" fmla="*/ 2033860 w 2833716"/>
              <a:gd name="connsiteY4" fmla="*/ 227167 h 3467905"/>
              <a:gd name="connsiteX5" fmla="*/ 2243530 w 2833716"/>
              <a:gd name="connsiteY5" fmla="*/ 22 h 3467905"/>
              <a:gd name="connsiteX6" fmla="*/ 2366131 w 2833716"/>
              <a:gd name="connsiteY6" fmla="*/ 23 h 3467905"/>
              <a:gd name="connsiteX7" fmla="*/ 2833716 w 2833716"/>
              <a:gd name="connsiteY7" fmla="*/ 613212 h 3467905"/>
              <a:gd name="connsiteX8" fmla="*/ 2833716 w 2833716"/>
              <a:gd name="connsiteY8" fmla="*/ 2996438 h 3467905"/>
              <a:gd name="connsiteX9" fmla="*/ 2362249 w 2833716"/>
              <a:gd name="connsiteY9" fmla="*/ 3467905 h 3467905"/>
              <a:gd name="connsiteX10" fmla="*/ 476437 w 2833716"/>
              <a:gd name="connsiteY10" fmla="*/ 3467905 h 3467905"/>
              <a:gd name="connsiteX11" fmla="*/ 4970 w 2833716"/>
              <a:gd name="connsiteY11" fmla="*/ 2996438 h 3467905"/>
              <a:gd name="connsiteX12" fmla="*/ 1087 w 2833716"/>
              <a:gd name="connsiteY12" fmla="*/ 444309 h 3467905"/>
              <a:gd name="connsiteX0" fmla="*/ 1087 w 2833716"/>
              <a:gd name="connsiteY0" fmla="*/ 444309 h 3467905"/>
              <a:gd name="connsiteX1" fmla="*/ 328891 w 2833716"/>
              <a:gd name="connsiteY1" fmla="*/ 22 h 3467905"/>
              <a:gd name="connsiteX2" fmla="*/ 564219 w 2833716"/>
              <a:gd name="connsiteY2" fmla="*/ 22 h 3467905"/>
              <a:gd name="connsiteX3" fmla="*/ 783596 w 2833716"/>
              <a:gd name="connsiteY3" fmla="*/ 231049 h 3467905"/>
              <a:gd name="connsiteX4" fmla="*/ 2033860 w 2833716"/>
              <a:gd name="connsiteY4" fmla="*/ 227167 h 3467905"/>
              <a:gd name="connsiteX5" fmla="*/ 2243530 w 2833716"/>
              <a:gd name="connsiteY5" fmla="*/ 22 h 3467905"/>
              <a:gd name="connsiteX6" fmla="*/ 2366131 w 2833716"/>
              <a:gd name="connsiteY6" fmla="*/ 23 h 3467905"/>
              <a:gd name="connsiteX7" fmla="*/ 2833716 w 2833716"/>
              <a:gd name="connsiteY7" fmla="*/ 613212 h 3467905"/>
              <a:gd name="connsiteX8" fmla="*/ 2833716 w 2833716"/>
              <a:gd name="connsiteY8" fmla="*/ 2996438 h 3467905"/>
              <a:gd name="connsiteX9" fmla="*/ 2362249 w 2833716"/>
              <a:gd name="connsiteY9" fmla="*/ 3467905 h 3467905"/>
              <a:gd name="connsiteX10" fmla="*/ 476437 w 2833716"/>
              <a:gd name="connsiteY10" fmla="*/ 3467905 h 3467905"/>
              <a:gd name="connsiteX11" fmla="*/ 4970 w 2833716"/>
              <a:gd name="connsiteY11" fmla="*/ 2996438 h 3467905"/>
              <a:gd name="connsiteX12" fmla="*/ 1087 w 2833716"/>
              <a:gd name="connsiteY12" fmla="*/ 444309 h 3467905"/>
              <a:gd name="connsiteX0" fmla="*/ 1087 w 2833716"/>
              <a:gd name="connsiteY0" fmla="*/ 444309 h 3467905"/>
              <a:gd name="connsiteX1" fmla="*/ 328891 w 2833716"/>
              <a:gd name="connsiteY1" fmla="*/ 22 h 3467905"/>
              <a:gd name="connsiteX2" fmla="*/ 564219 w 2833716"/>
              <a:gd name="connsiteY2" fmla="*/ 22 h 3467905"/>
              <a:gd name="connsiteX3" fmla="*/ 783596 w 2833716"/>
              <a:gd name="connsiteY3" fmla="*/ 231049 h 3467905"/>
              <a:gd name="connsiteX4" fmla="*/ 2059098 w 2833716"/>
              <a:gd name="connsiteY4" fmla="*/ 232992 h 3467905"/>
              <a:gd name="connsiteX5" fmla="*/ 2243530 w 2833716"/>
              <a:gd name="connsiteY5" fmla="*/ 22 h 3467905"/>
              <a:gd name="connsiteX6" fmla="*/ 2366131 w 2833716"/>
              <a:gd name="connsiteY6" fmla="*/ 23 h 3467905"/>
              <a:gd name="connsiteX7" fmla="*/ 2833716 w 2833716"/>
              <a:gd name="connsiteY7" fmla="*/ 613212 h 3467905"/>
              <a:gd name="connsiteX8" fmla="*/ 2833716 w 2833716"/>
              <a:gd name="connsiteY8" fmla="*/ 2996438 h 3467905"/>
              <a:gd name="connsiteX9" fmla="*/ 2362249 w 2833716"/>
              <a:gd name="connsiteY9" fmla="*/ 3467905 h 3467905"/>
              <a:gd name="connsiteX10" fmla="*/ 476437 w 2833716"/>
              <a:gd name="connsiteY10" fmla="*/ 3467905 h 3467905"/>
              <a:gd name="connsiteX11" fmla="*/ 4970 w 2833716"/>
              <a:gd name="connsiteY11" fmla="*/ 2996438 h 3467905"/>
              <a:gd name="connsiteX12" fmla="*/ 1087 w 2833716"/>
              <a:gd name="connsiteY12" fmla="*/ 444309 h 3467905"/>
              <a:gd name="connsiteX0" fmla="*/ 1087 w 2833716"/>
              <a:gd name="connsiteY0" fmla="*/ 444309 h 3467905"/>
              <a:gd name="connsiteX1" fmla="*/ 328891 w 2833716"/>
              <a:gd name="connsiteY1" fmla="*/ 22 h 3467905"/>
              <a:gd name="connsiteX2" fmla="*/ 564219 w 2833716"/>
              <a:gd name="connsiteY2" fmla="*/ 22 h 3467905"/>
              <a:gd name="connsiteX3" fmla="*/ 783596 w 2833716"/>
              <a:gd name="connsiteY3" fmla="*/ 231049 h 3467905"/>
              <a:gd name="connsiteX4" fmla="*/ 2059098 w 2833716"/>
              <a:gd name="connsiteY4" fmla="*/ 232992 h 3467905"/>
              <a:gd name="connsiteX5" fmla="*/ 2243530 w 2833716"/>
              <a:gd name="connsiteY5" fmla="*/ 22 h 3467905"/>
              <a:gd name="connsiteX6" fmla="*/ 2366131 w 2833716"/>
              <a:gd name="connsiteY6" fmla="*/ 23 h 3467905"/>
              <a:gd name="connsiteX7" fmla="*/ 2833716 w 2833716"/>
              <a:gd name="connsiteY7" fmla="*/ 613212 h 3467905"/>
              <a:gd name="connsiteX8" fmla="*/ 2833716 w 2833716"/>
              <a:gd name="connsiteY8" fmla="*/ 2996438 h 3467905"/>
              <a:gd name="connsiteX9" fmla="*/ 2362249 w 2833716"/>
              <a:gd name="connsiteY9" fmla="*/ 3467905 h 3467905"/>
              <a:gd name="connsiteX10" fmla="*/ 476437 w 2833716"/>
              <a:gd name="connsiteY10" fmla="*/ 3467905 h 3467905"/>
              <a:gd name="connsiteX11" fmla="*/ 4970 w 2833716"/>
              <a:gd name="connsiteY11" fmla="*/ 2996438 h 3467905"/>
              <a:gd name="connsiteX12" fmla="*/ 1087 w 2833716"/>
              <a:gd name="connsiteY12" fmla="*/ 444309 h 3467905"/>
              <a:gd name="connsiteX0" fmla="*/ 1087 w 2833716"/>
              <a:gd name="connsiteY0" fmla="*/ 446227 h 3469823"/>
              <a:gd name="connsiteX1" fmla="*/ 328891 w 2833716"/>
              <a:gd name="connsiteY1" fmla="*/ 1940 h 3469823"/>
              <a:gd name="connsiteX2" fmla="*/ 564219 w 2833716"/>
              <a:gd name="connsiteY2" fmla="*/ 1940 h 3469823"/>
              <a:gd name="connsiteX3" fmla="*/ 783596 w 2833716"/>
              <a:gd name="connsiteY3" fmla="*/ 232967 h 3469823"/>
              <a:gd name="connsiteX4" fmla="*/ 2059098 w 2833716"/>
              <a:gd name="connsiteY4" fmla="*/ 234910 h 3469823"/>
              <a:gd name="connsiteX5" fmla="*/ 2243530 w 2833716"/>
              <a:gd name="connsiteY5" fmla="*/ 1940 h 3469823"/>
              <a:gd name="connsiteX6" fmla="*/ 2474849 w 2833716"/>
              <a:gd name="connsiteY6" fmla="*/ 0 h 3469823"/>
              <a:gd name="connsiteX7" fmla="*/ 2833716 w 2833716"/>
              <a:gd name="connsiteY7" fmla="*/ 615130 h 3469823"/>
              <a:gd name="connsiteX8" fmla="*/ 2833716 w 2833716"/>
              <a:gd name="connsiteY8" fmla="*/ 2998356 h 3469823"/>
              <a:gd name="connsiteX9" fmla="*/ 2362249 w 2833716"/>
              <a:gd name="connsiteY9" fmla="*/ 3469823 h 3469823"/>
              <a:gd name="connsiteX10" fmla="*/ 476437 w 2833716"/>
              <a:gd name="connsiteY10" fmla="*/ 3469823 h 3469823"/>
              <a:gd name="connsiteX11" fmla="*/ 4970 w 2833716"/>
              <a:gd name="connsiteY11" fmla="*/ 2998356 h 3469823"/>
              <a:gd name="connsiteX12" fmla="*/ 1087 w 2833716"/>
              <a:gd name="connsiteY12" fmla="*/ 446227 h 3469823"/>
              <a:gd name="connsiteX0" fmla="*/ 1087 w 2835658"/>
              <a:gd name="connsiteY0" fmla="*/ 446227 h 3469823"/>
              <a:gd name="connsiteX1" fmla="*/ 328891 w 2835658"/>
              <a:gd name="connsiteY1" fmla="*/ 1940 h 3469823"/>
              <a:gd name="connsiteX2" fmla="*/ 564219 w 2835658"/>
              <a:gd name="connsiteY2" fmla="*/ 1940 h 3469823"/>
              <a:gd name="connsiteX3" fmla="*/ 783596 w 2835658"/>
              <a:gd name="connsiteY3" fmla="*/ 232967 h 3469823"/>
              <a:gd name="connsiteX4" fmla="*/ 2059098 w 2835658"/>
              <a:gd name="connsiteY4" fmla="*/ 234910 h 3469823"/>
              <a:gd name="connsiteX5" fmla="*/ 2243530 w 2835658"/>
              <a:gd name="connsiteY5" fmla="*/ 1940 h 3469823"/>
              <a:gd name="connsiteX6" fmla="*/ 2474849 w 2835658"/>
              <a:gd name="connsiteY6" fmla="*/ 0 h 3469823"/>
              <a:gd name="connsiteX7" fmla="*/ 2835658 w 2835658"/>
              <a:gd name="connsiteY7" fmla="*/ 463701 h 3469823"/>
              <a:gd name="connsiteX8" fmla="*/ 2833716 w 2835658"/>
              <a:gd name="connsiteY8" fmla="*/ 2998356 h 3469823"/>
              <a:gd name="connsiteX9" fmla="*/ 2362249 w 2835658"/>
              <a:gd name="connsiteY9" fmla="*/ 3469823 h 3469823"/>
              <a:gd name="connsiteX10" fmla="*/ 476437 w 2835658"/>
              <a:gd name="connsiteY10" fmla="*/ 3469823 h 3469823"/>
              <a:gd name="connsiteX11" fmla="*/ 4970 w 2835658"/>
              <a:gd name="connsiteY11" fmla="*/ 2998356 h 3469823"/>
              <a:gd name="connsiteX12" fmla="*/ 1087 w 2835658"/>
              <a:gd name="connsiteY12" fmla="*/ 446227 h 3469823"/>
              <a:gd name="connsiteX0" fmla="*/ 1087 w 2836477"/>
              <a:gd name="connsiteY0" fmla="*/ 446227 h 3469823"/>
              <a:gd name="connsiteX1" fmla="*/ 328891 w 2836477"/>
              <a:gd name="connsiteY1" fmla="*/ 1940 h 3469823"/>
              <a:gd name="connsiteX2" fmla="*/ 564219 w 2836477"/>
              <a:gd name="connsiteY2" fmla="*/ 1940 h 3469823"/>
              <a:gd name="connsiteX3" fmla="*/ 783596 w 2836477"/>
              <a:gd name="connsiteY3" fmla="*/ 232967 h 3469823"/>
              <a:gd name="connsiteX4" fmla="*/ 2059098 w 2836477"/>
              <a:gd name="connsiteY4" fmla="*/ 234910 h 3469823"/>
              <a:gd name="connsiteX5" fmla="*/ 2243530 w 2836477"/>
              <a:gd name="connsiteY5" fmla="*/ 1940 h 3469823"/>
              <a:gd name="connsiteX6" fmla="*/ 2474849 w 2836477"/>
              <a:gd name="connsiteY6" fmla="*/ 0 h 3469823"/>
              <a:gd name="connsiteX7" fmla="*/ 2835658 w 2836477"/>
              <a:gd name="connsiteY7" fmla="*/ 463701 h 3469823"/>
              <a:gd name="connsiteX8" fmla="*/ 2833716 w 2836477"/>
              <a:gd name="connsiteY8" fmla="*/ 2998356 h 3469823"/>
              <a:gd name="connsiteX9" fmla="*/ 2362249 w 2836477"/>
              <a:gd name="connsiteY9" fmla="*/ 3469823 h 3469823"/>
              <a:gd name="connsiteX10" fmla="*/ 476437 w 2836477"/>
              <a:gd name="connsiteY10" fmla="*/ 3469823 h 3469823"/>
              <a:gd name="connsiteX11" fmla="*/ 4970 w 2836477"/>
              <a:gd name="connsiteY11" fmla="*/ 2998356 h 3469823"/>
              <a:gd name="connsiteX12" fmla="*/ 1087 w 2836477"/>
              <a:gd name="connsiteY12" fmla="*/ 446227 h 3469823"/>
              <a:gd name="connsiteX0" fmla="*/ 1087 w 2836689"/>
              <a:gd name="connsiteY0" fmla="*/ 446227 h 3469823"/>
              <a:gd name="connsiteX1" fmla="*/ 328891 w 2836689"/>
              <a:gd name="connsiteY1" fmla="*/ 1940 h 3469823"/>
              <a:gd name="connsiteX2" fmla="*/ 564219 w 2836689"/>
              <a:gd name="connsiteY2" fmla="*/ 1940 h 3469823"/>
              <a:gd name="connsiteX3" fmla="*/ 783596 w 2836689"/>
              <a:gd name="connsiteY3" fmla="*/ 232967 h 3469823"/>
              <a:gd name="connsiteX4" fmla="*/ 2059098 w 2836689"/>
              <a:gd name="connsiteY4" fmla="*/ 234910 h 3469823"/>
              <a:gd name="connsiteX5" fmla="*/ 2243530 w 2836689"/>
              <a:gd name="connsiteY5" fmla="*/ 1940 h 3469823"/>
              <a:gd name="connsiteX6" fmla="*/ 2474849 w 2836689"/>
              <a:gd name="connsiteY6" fmla="*/ 0 h 3469823"/>
              <a:gd name="connsiteX7" fmla="*/ 2835658 w 2836689"/>
              <a:gd name="connsiteY7" fmla="*/ 463701 h 3469823"/>
              <a:gd name="connsiteX8" fmla="*/ 2833716 w 2836689"/>
              <a:gd name="connsiteY8" fmla="*/ 2998356 h 3469823"/>
              <a:gd name="connsiteX9" fmla="*/ 2362249 w 2836689"/>
              <a:gd name="connsiteY9" fmla="*/ 3469823 h 3469823"/>
              <a:gd name="connsiteX10" fmla="*/ 476437 w 2836689"/>
              <a:gd name="connsiteY10" fmla="*/ 3469823 h 3469823"/>
              <a:gd name="connsiteX11" fmla="*/ 4970 w 2836689"/>
              <a:gd name="connsiteY11" fmla="*/ 2998356 h 3469823"/>
              <a:gd name="connsiteX12" fmla="*/ 1087 w 2836689"/>
              <a:gd name="connsiteY12" fmla="*/ 446227 h 3469823"/>
              <a:gd name="connsiteX0" fmla="*/ 1087 w 2836689"/>
              <a:gd name="connsiteY0" fmla="*/ 446227 h 6138595"/>
              <a:gd name="connsiteX1" fmla="*/ 328891 w 2836689"/>
              <a:gd name="connsiteY1" fmla="*/ 1940 h 6138595"/>
              <a:gd name="connsiteX2" fmla="*/ 564219 w 2836689"/>
              <a:gd name="connsiteY2" fmla="*/ 1940 h 6138595"/>
              <a:gd name="connsiteX3" fmla="*/ 783596 w 2836689"/>
              <a:gd name="connsiteY3" fmla="*/ 232967 h 6138595"/>
              <a:gd name="connsiteX4" fmla="*/ 2059098 w 2836689"/>
              <a:gd name="connsiteY4" fmla="*/ 234910 h 6138595"/>
              <a:gd name="connsiteX5" fmla="*/ 2243530 w 2836689"/>
              <a:gd name="connsiteY5" fmla="*/ 1940 h 6138595"/>
              <a:gd name="connsiteX6" fmla="*/ 2474849 w 2836689"/>
              <a:gd name="connsiteY6" fmla="*/ 0 h 6138595"/>
              <a:gd name="connsiteX7" fmla="*/ 2835658 w 2836689"/>
              <a:gd name="connsiteY7" fmla="*/ 463701 h 6138595"/>
              <a:gd name="connsiteX8" fmla="*/ 2833716 w 2836689"/>
              <a:gd name="connsiteY8" fmla="*/ 2998356 h 6138595"/>
              <a:gd name="connsiteX9" fmla="*/ 2362249 w 2836689"/>
              <a:gd name="connsiteY9" fmla="*/ 3469823 h 6138595"/>
              <a:gd name="connsiteX10" fmla="*/ 455172 w 2836689"/>
              <a:gd name="connsiteY10" fmla="*/ 6138595 h 6138595"/>
              <a:gd name="connsiteX11" fmla="*/ 4970 w 2836689"/>
              <a:gd name="connsiteY11" fmla="*/ 2998356 h 6138595"/>
              <a:gd name="connsiteX12" fmla="*/ 1087 w 2836689"/>
              <a:gd name="connsiteY12" fmla="*/ 446227 h 6138595"/>
              <a:gd name="connsiteX0" fmla="*/ 17350 w 2852952"/>
              <a:gd name="connsiteY0" fmla="*/ 570971 h 6263339"/>
              <a:gd name="connsiteX1" fmla="*/ 345154 w 2852952"/>
              <a:gd name="connsiteY1" fmla="*/ 126684 h 6263339"/>
              <a:gd name="connsiteX2" fmla="*/ 580482 w 2852952"/>
              <a:gd name="connsiteY2" fmla="*/ 126684 h 6263339"/>
              <a:gd name="connsiteX3" fmla="*/ 799859 w 2852952"/>
              <a:gd name="connsiteY3" fmla="*/ 357711 h 6263339"/>
              <a:gd name="connsiteX4" fmla="*/ 2075361 w 2852952"/>
              <a:gd name="connsiteY4" fmla="*/ 359654 h 6263339"/>
              <a:gd name="connsiteX5" fmla="*/ 2259793 w 2852952"/>
              <a:gd name="connsiteY5" fmla="*/ 126684 h 6263339"/>
              <a:gd name="connsiteX6" fmla="*/ 2491112 w 2852952"/>
              <a:gd name="connsiteY6" fmla="*/ 124744 h 6263339"/>
              <a:gd name="connsiteX7" fmla="*/ 2851921 w 2852952"/>
              <a:gd name="connsiteY7" fmla="*/ 588445 h 6263339"/>
              <a:gd name="connsiteX8" fmla="*/ 2849979 w 2852952"/>
              <a:gd name="connsiteY8" fmla="*/ 3123100 h 6263339"/>
              <a:gd name="connsiteX9" fmla="*/ 2378512 w 2852952"/>
              <a:gd name="connsiteY9" fmla="*/ 3594567 h 6263339"/>
              <a:gd name="connsiteX10" fmla="*/ 471435 w 2852952"/>
              <a:gd name="connsiteY10" fmla="*/ 6263339 h 6263339"/>
              <a:gd name="connsiteX11" fmla="*/ 42499 w 2852952"/>
              <a:gd name="connsiteY11" fmla="*/ 5706811 h 6263339"/>
              <a:gd name="connsiteX12" fmla="*/ 17350 w 2852952"/>
              <a:gd name="connsiteY12" fmla="*/ 570971 h 6263339"/>
              <a:gd name="connsiteX0" fmla="*/ 17350 w 2852952"/>
              <a:gd name="connsiteY0" fmla="*/ 570971 h 6283659"/>
              <a:gd name="connsiteX1" fmla="*/ 345154 w 2852952"/>
              <a:gd name="connsiteY1" fmla="*/ 126684 h 6283659"/>
              <a:gd name="connsiteX2" fmla="*/ 580482 w 2852952"/>
              <a:gd name="connsiteY2" fmla="*/ 126684 h 6283659"/>
              <a:gd name="connsiteX3" fmla="*/ 799859 w 2852952"/>
              <a:gd name="connsiteY3" fmla="*/ 357711 h 6283659"/>
              <a:gd name="connsiteX4" fmla="*/ 2075361 w 2852952"/>
              <a:gd name="connsiteY4" fmla="*/ 359654 h 6283659"/>
              <a:gd name="connsiteX5" fmla="*/ 2259793 w 2852952"/>
              <a:gd name="connsiteY5" fmla="*/ 126684 h 6283659"/>
              <a:gd name="connsiteX6" fmla="*/ 2491112 w 2852952"/>
              <a:gd name="connsiteY6" fmla="*/ 124744 h 6283659"/>
              <a:gd name="connsiteX7" fmla="*/ 2851921 w 2852952"/>
              <a:gd name="connsiteY7" fmla="*/ 588445 h 6283659"/>
              <a:gd name="connsiteX8" fmla="*/ 2849979 w 2852952"/>
              <a:gd name="connsiteY8" fmla="*/ 3123100 h 6283659"/>
              <a:gd name="connsiteX9" fmla="*/ 2378512 w 2852952"/>
              <a:gd name="connsiteY9" fmla="*/ 3594567 h 6283659"/>
              <a:gd name="connsiteX10" fmla="*/ 479055 w 2852952"/>
              <a:gd name="connsiteY10" fmla="*/ 6283659 h 6283659"/>
              <a:gd name="connsiteX11" fmla="*/ 42499 w 2852952"/>
              <a:gd name="connsiteY11" fmla="*/ 5706811 h 6283659"/>
              <a:gd name="connsiteX12" fmla="*/ 17350 w 2852952"/>
              <a:gd name="connsiteY12" fmla="*/ 570971 h 6283659"/>
              <a:gd name="connsiteX0" fmla="*/ 25233 w 2860835"/>
              <a:gd name="connsiteY0" fmla="*/ 575849 h 6288537"/>
              <a:gd name="connsiteX1" fmla="*/ 353037 w 2860835"/>
              <a:gd name="connsiteY1" fmla="*/ 131562 h 6288537"/>
              <a:gd name="connsiteX2" fmla="*/ 588365 w 2860835"/>
              <a:gd name="connsiteY2" fmla="*/ 131562 h 6288537"/>
              <a:gd name="connsiteX3" fmla="*/ 807742 w 2860835"/>
              <a:gd name="connsiteY3" fmla="*/ 362589 h 6288537"/>
              <a:gd name="connsiteX4" fmla="*/ 2083244 w 2860835"/>
              <a:gd name="connsiteY4" fmla="*/ 364532 h 6288537"/>
              <a:gd name="connsiteX5" fmla="*/ 2267676 w 2860835"/>
              <a:gd name="connsiteY5" fmla="*/ 131562 h 6288537"/>
              <a:gd name="connsiteX6" fmla="*/ 2498995 w 2860835"/>
              <a:gd name="connsiteY6" fmla="*/ 129622 h 6288537"/>
              <a:gd name="connsiteX7" fmla="*/ 2859804 w 2860835"/>
              <a:gd name="connsiteY7" fmla="*/ 593323 h 6288537"/>
              <a:gd name="connsiteX8" fmla="*/ 2857862 w 2860835"/>
              <a:gd name="connsiteY8" fmla="*/ 3127978 h 6288537"/>
              <a:gd name="connsiteX9" fmla="*/ 2386395 w 2860835"/>
              <a:gd name="connsiteY9" fmla="*/ 3599445 h 6288537"/>
              <a:gd name="connsiteX10" fmla="*/ 486938 w 2860835"/>
              <a:gd name="connsiteY10" fmla="*/ 6288537 h 6288537"/>
              <a:gd name="connsiteX11" fmla="*/ 22442 w 2860835"/>
              <a:gd name="connsiteY11" fmla="*/ 5787889 h 6288537"/>
              <a:gd name="connsiteX12" fmla="*/ 25233 w 2860835"/>
              <a:gd name="connsiteY12" fmla="*/ 575849 h 6288537"/>
              <a:gd name="connsiteX0" fmla="*/ 26463 w 2862065"/>
              <a:gd name="connsiteY0" fmla="*/ 575849 h 6288537"/>
              <a:gd name="connsiteX1" fmla="*/ 354267 w 2862065"/>
              <a:gd name="connsiteY1" fmla="*/ 131562 h 6288537"/>
              <a:gd name="connsiteX2" fmla="*/ 589595 w 2862065"/>
              <a:gd name="connsiteY2" fmla="*/ 131562 h 6288537"/>
              <a:gd name="connsiteX3" fmla="*/ 808972 w 2862065"/>
              <a:gd name="connsiteY3" fmla="*/ 362589 h 6288537"/>
              <a:gd name="connsiteX4" fmla="*/ 2084474 w 2862065"/>
              <a:gd name="connsiteY4" fmla="*/ 364532 h 6288537"/>
              <a:gd name="connsiteX5" fmla="*/ 2268906 w 2862065"/>
              <a:gd name="connsiteY5" fmla="*/ 131562 h 6288537"/>
              <a:gd name="connsiteX6" fmla="*/ 2500225 w 2862065"/>
              <a:gd name="connsiteY6" fmla="*/ 129622 h 6288537"/>
              <a:gd name="connsiteX7" fmla="*/ 2861034 w 2862065"/>
              <a:gd name="connsiteY7" fmla="*/ 593323 h 6288537"/>
              <a:gd name="connsiteX8" fmla="*/ 2859092 w 2862065"/>
              <a:gd name="connsiteY8" fmla="*/ 3127978 h 6288537"/>
              <a:gd name="connsiteX9" fmla="*/ 2387625 w 2862065"/>
              <a:gd name="connsiteY9" fmla="*/ 3599445 h 6288537"/>
              <a:gd name="connsiteX10" fmla="*/ 488168 w 2862065"/>
              <a:gd name="connsiteY10" fmla="*/ 6288537 h 6288537"/>
              <a:gd name="connsiteX11" fmla="*/ 23672 w 2862065"/>
              <a:gd name="connsiteY11" fmla="*/ 5787889 h 6288537"/>
              <a:gd name="connsiteX12" fmla="*/ 26463 w 2862065"/>
              <a:gd name="connsiteY12" fmla="*/ 575849 h 6288537"/>
              <a:gd name="connsiteX0" fmla="*/ 30661 w 2866263"/>
              <a:gd name="connsiteY0" fmla="*/ 575849 h 6288537"/>
              <a:gd name="connsiteX1" fmla="*/ 358465 w 2866263"/>
              <a:gd name="connsiteY1" fmla="*/ 131562 h 6288537"/>
              <a:gd name="connsiteX2" fmla="*/ 593793 w 2866263"/>
              <a:gd name="connsiteY2" fmla="*/ 131562 h 6288537"/>
              <a:gd name="connsiteX3" fmla="*/ 813170 w 2866263"/>
              <a:gd name="connsiteY3" fmla="*/ 362589 h 6288537"/>
              <a:gd name="connsiteX4" fmla="*/ 2088672 w 2866263"/>
              <a:gd name="connsiteY4" fmla="*/ 364532 h 6288537"/>
              <a:gd name="connsiteX5" fmla="*/ 2273104 w 2866263"/>
              <a:gd name="connsiteY5" fmla="*/ 131562 h 6288537"/>
              <a:gd name="connsiteX6" fmla="*/ 2504423 w 2866263"/>
              <a:gd name="connsiteY6" fmla="*/ 129622 h 6288537"/>
              <a:gd name="connsiteX7" fmla="*/ 2865232 w 2866263"/>
              <a:gd name="connsiteY7" fmla="*/ 593323 h 6288537"/>
              <a:gd name="connsiteX8" fmla="*/ 2863290 w 2866263"/>
              <a:gd name="connsiteY8" fmla="*/ 3127978 h 6288537"/>
              <a:gd name="connsiteX9" fmla="*/ 2391823 w 2866263"/>
              <a:gd name="connsiteY9" fmla="*/ 3599445 h 6288537"/>
              <a:gd name="connsiteX10" fmla="*/ 492366 w 2866263"/>
              <a:gd name="connsiteY10" fmla="*/ 6288537 h 6288537"/>
              <a:gd name="connsiteX11" fmla="*/ 27870 w 2866263"/>
              <a:gd name="connsiteY11" fmla="*/ 5787889 h 6288537"/>
              <a:gd name="connsiteX12" fmla="*/ 30661 w 2866263"/>
              <a:gd name="connsiteY12" fmla="*/ 575849 h 6288537"/>
              <a:gd name="connsiteX0" fmla="*/ 25838 w 2861440"/>
              <a:gd name="connsiteY0" fmla="*/ 575849 h 6288537"/>
              <a:gd name="connsiteX1" fmla="*/ 353642 w 2861440"/>
              <a:gd name="connsiteY1" fmla="*/ 131562 h 6288537"/>
              <a:gd name="connsiteX2" fmla="*/ 588970 w 2861440"/>
              <a:gd name="connsiteY2" fmla="*/ 131562 h 6288537"/>
              <a:gd name="connsiteX3" fmla="*/ 808347 w 2861440"/>
              <a:gd name="connsiteY3" fmla="*/ 362589 h 6288537"/>
              <a:gd name="connsiteX4" fmla="*/ 2083849 w 2861440"/>
              <a:gd name="connsiteY4" fmla="*/ 364532 h 6288537"/>
              <a:gd name="connsiteX5" fmla="*/ 2268281 w 2861440"/>
              <a:gd name="connsiteY5" fmla="*/ 131562 h 6288537"/>
              <a:gd name="connsiteX6" fmla="*/ 2499600 w 2861440"/>
              <a:gd name="connsiteY6" fmla="*/ 129622 h 6288537"/>
              <a:gd name="connsiteX7" fmla="*/ 2860409 w 2861440"/>
              <a:gd name="connsiteY7" fmla="*/ 593323 h 6288537"/>
              <a:gd name="connsiteX8" fmla="*/ 2858467 w 2861440"/>
              <a:gd name="connsiteY8" fmla="*/ 3127978 h 6288537"/>
              <a:gd name="connsiteX9" fmla="*/ 2387000 w 2861440"/>
              <a:gd name="connsiteY9" fmla="*/ 3599445 h 6288537"/>
              <a:gd name="connsiteX10" fmla="*/ 487543 w 2861440"/>
              <a:gd name="connsiteY10" fmla="*/ 6288537 h 6288537"/>
              <a:gd name="connsiteX11" fmla="*/ 23047 w 2861440"/>
              <a:gd name="connsiteY11" fmla="*/ 5787889 h 6288537"/>
              <a:gd name="connsiteX12" fmla="*/ 25838 w 2861440"/>
              <a:gd name="connsiteY12" fmla="*/ 575849 h 6288537"/>
              <a:gd name="connsiteX0" fmla="*/ 27109 w 2862711"/>
              <a:gd name="connsiteY0" fmla="*/ 575849 h 6288537"/>
              <a:gd name="connsiteX1" fmla="*/ 354913 w 2862711"/>
              <a:gd name="connsiteY1" fmla="*/ 131562 h 6288537"/>
              <a:gd name="connsiteX2" fmla="*/ 590241 w 2862711"/>
              <a:gd name="connsiteY2" fmla="*/ 131562 h 6288537"/>
              <a:gd name="connsiteX3" fmla="*/ 809618 w 2862711"/>
              <a:gd name="connsiteY3" fmla="*/ 362589 h 6288537"/>
              <a:gd name="connsiteX4" fmla="*/ 2085120 w 2862711"/>
              <a:gd name="connsiteY4" fmla="*/ 364532 h 6288537"/>
              <a:gd name="connsiteX5" fmla="*/ 2269552 w 2862711"/>
              <a:gd name="connsiteY5" fmla="*/ 131562 h 6288537"/>
              <a:gd name="connsiteX6" fmla="*/ 2500871 w 2862711"/>
              <a:gd name="connsiteY6" fmla="*/ 129622 h 6288537"/>
              <a:gd name="connsiteX7" fmla="*/ 2861680 w 2862711"/>
              <a:gd name="connsiteY7" fmla="*/ 593323 h 6288537"/>
              <a:gd name="connsiteX8" fmla="*/ 2859738 w 2862711"/>
              <a:gd name="connsiteY8" fmla="*/ 3127978 h 6288537"/>
              <a:gd name="connsiteX9" fmla="*/ 2388271 w 2862711"/>
              <a:gd name="connsiteY9" fmla="*/ 3599445 h 6288537"/>
              <a:gd name="connsiteX10" fmla="*/ 488814 w 2862711"/>
              <a:gd name="connsiteY10" fmla="*/ 6288537 h 6288537"/>
              <a:gd name="connsiteX11" fmla="*/ 24318 w 2862711"/>
              <a:gd name="connsiteY11" fmla="*/ 5787889 h 6288537"/>
              <a:gd name="connsiteX12" fmla="*/ 27109 w 2862711"/>
              <a:gd name="connsiteY12" fmla="*/ 575849 h 6288537"/>
              <a:gd name="connsiteX0" fmla="*/ 5882 w 2841484"/>
              <a:gd name="connsiteY0" fmla="*/ 578789 h 6291477"/>
              <a:gd name="connsiteX1" fmla="*/ 333686 w 2841484"/>
              <a:gd name="connsiteY1" fmla="*/ 134502 h 6291477"/>
              <a:gd name="connsiteX2" fmla="*/ 569014 w 2841484"/>
              <a:gd name="connsiteY2" fmla="*/ 134502 h 6291477"/>
              <a:gd name="connsiteX3" fmla="*/ 788391 w 2841484"/>
              <a:gd name="connsiteY3" fmla="*/ 365529 h 6291477"/>
              <a:gd name="connsiteX4" fmla="*/ 2063893 w 2841484"/>
              <a:gd name="connsiteY4" fmla="*/ 367472 h 6291477"/>
              <a:gd name="connsiteX5" fmla="*/ 2248325 w 2841484"/>
              <a:gd name="connsiteY5" fmla="*/ 134502 h 6291477"/>
              <a:gd name="connsiteX6" fmla="*/ 2479644 w 2841484"/>
              <a:gd name="connsiteY6" fmla="*/ 132562 h 6291477"/>
              <a:gd name="connsiteX7" fmla="*/ 2840453 w 2841484"/>
              <a:gd name="connsiteY7" fmla="*/ 596263 h 6291477"/>
              <a:gd name="connsiteX8" fmla="*/ 2838511 w 2841484"/>
              <a:gd name="connsiteY8" fmla="*/ 3130918 h 6291477"/>
              <a:gd name="connsiteX9" fmla="*/ 2367044 w 2841484"/>
              <a:gd name="connsiteY9" fmla="*/ 3602385 h 6291477"/>
              <a:gd name="connsiteX10" fmla="*/ 467587 w 2841484"/>
              <a:gd name="connsiteY10" fmla="*/ 6291477 h 6291477"/>
              <a:gd name="connsiteX11" fmla="*/ 3091 w 2841484"/>
              <a:gd name="connsiteY11" fmla="*/ 5790829 h 6291477"/>
              <a:gd name="connsiteX12" fmla="*/ 5882 w 2841484"/>
              <a:gd name="connsiteY12" fmla="*/ 578789 h 6291477"/>
              <a:gd name="connsiteX0" fmla="*/ 26157 w 2861759"/>
              <a:gd name="connsiteY0" fmla="*/ 575687 h 6288375"/>
              <a:gd name="connsiteX1" fmla="*/ 353961 w 2861759"/>
              <a:gd name="connsiteY1" fmla="*/ 131400 h 6288375"/>
              <a:gd name="connsiteX2" fmla="*/ 589289 w 2861759"/>
              <a:gd name="connsiteY2" fmla="*/ 131400 h 6288375"/>
              <a:gd name="connsiteX3" fmla="*/ 808666 w 2861759"/>
              <a:gd name="connsiteY3" fmla="*/ 362427 h 6288375"/>
              <a:gd name="connsiteX4" fmla="*/ 2084168 w 2861759"/>
              <a:gd name="connsiteY4" fmla="*/ 364370 h 6288375"/>
              <a:gd name="connsiteX5" fmla="*/ 2268600 w 2861759"/>
              <a:gd name="connsiteY5" fmla="*/ 131400 h 6288375"/>
              <a:gd name="connsiteX6" fmla="*/ 2499919 w 2861759"/>
              <a:gd name="connsiteY6" fmla="*/ 129460 h 6288375"/>
              <a:gd name="connsiteX7" fmla="*/ 2860728 w 2861759"/>
              <a:gd name="connsiteY7" fmla="*/ 593161 h 6288375"/>
              <a:gd name="connsiteX8" fmla="*/ 2858786 w 2861759"/>
              <a:gd name="connsiteY8" fmla="*/ 3127816 h 6288375"/>
              <a:gd name="connsiteX9" fmla="*/ 2387319 w 2861759"/>
              <a:gd name="connsiteY9" fmla="*/ 3599283 h 6288375"/>
              <a:gd name="connsiteX10" fmla="*/ 487862 w 2861759"/>
              <a:gd name="connsiteY10" fmla="*/ 6288375 h 6288375"/>
              <a:gd name="connsiteX11" fmla="*/ 25906 w 2861759"/>
              <a:gd name="connsiteY11" fmla="*/ 5785187 h 6288375"/>
              <a:gd name="connsiteX12" fmla="*/ 26157 w 2861759"/>
              <a:gd name="connsiteY12" fmla="*/ 575687 h 6288375"/>
              <a:gd name="connsiteX0" fmla="*/ 24366 w 2859968"/>
              <a:gd name="connsiteY0" fmla="*/ 575687 h 6288375"/>
              <a:gd name="connsiteX1" fmla="*/ 352170 w 2859968"/>
              <a:gd name="connsiteY1" fmla="*/ 131400 h 6288375"/>
              <a:gd name="connsiteX2" fmla="*/ 587498 w 2859968"/>
              <a:gd name="connsiteY2" fmla="*/ 131400 h 6288375"/>
              <a:gd name="connsiteX3" fmla="*/ 806875 w 2859968"/>
              <a:gd name="connsiteY3" fmla="*/ 362427 h 6288375"/>
              <a:gd name="connsiteX4" fmla="*/ 2082377 w 2859968"/>
              <a:gd name="connsiteY4" fmla="*/ 364370 h 6288375"/>
              <a:gd name="connsiteX5" fmla="*/ 2266809 w 2859968"/>
              <a:gd name="connsiteY5" fmla="*/ 131400 h 6288375"/>
              <a:gd name="connsiteX6" fmla="*/ 2498128 w 2859968"/>
              <a:gd name="connsiteY6" fmla="*/ 129460 h 6288375"/>
              <a:gd name="connsiteX7" fmla="*/ 2858937 w 2859968"/>
              <a:gd name="connsiteY7" fmla="*/ 593161 h 6288375"/>
              <a:gd name="connsiteX8" fmla="*/ 2856995 w 2859968"/>
              <a:gd name="connsiteY8" fmla="*/ 3127816 h 6288375"/>
              <a:gd name="connsiteX9" fmla="*/ 2385528 w 2859968"/>
              <a:gd name="connsiteY9" fmla="*/ 3599283 h 6288375"/>
              <a:gd name="connsiteX10" fmla="*/ 486071 w 2859968"/>
              <a:gd name="connsiteY10" fmla="*/ 6288375 h 6288375"/>
              <a:gd name="connsiteX11" fmla="*/ 24115 w 2859968"/>
              <a:gd name="connsiteY11" fmla="*/ 5785187 h 6288375"/>
              <a:gd name="connsiteX12" fmla="*/ 24366 w 2859968"/>
              <a:gd name="connsiteY12" fmla="*/ 575687 h 6288375"/>
              <a:gd name="connsiteX0" fmla="*/ 24366 w 2859968"/>
              <a:gd name="connsiteY0" fmla="*/ 575687 h 6288375"/>
              <a:gd name="connsiteX1" fmla="*/ 352170 w 2859968"/>
              <a:gd name="connsiteY1" fmla="*/ 131400 h 6288375"/>
              <a:gd name="connsiteX2" fmla="*/ 587498 w 2859968"/>
              <a:gd name="connsiteY2" fmla="*/ 131400 h 6288375"/>
              <a:gd name="connsiteX3" fmla="*/ 806875 w 2859968"/>
              <a:gd name="connsiteY3" fmla="*/ 362427 h 6288375"/>
              <a:gd name="connsiteX4" fmla="*/ 2082377 w 2859968"/>
              <a:gd name="connsiteY4" fmla="*/ 364370 h 6288375"/>
              <a:gd name="connsiteX5" fmla="*/ 2266809 w 2859968"/>
              <a:gd name="connsiteY5" fmla="*/ 131400 h 6288375"/>
              <a:gd name="connsiteX6" fmla="*/ 2498128 w 2859968"/>
              <a:gd name="connsiteY6" fmla="*/ 129460 h 6288375"/>
              <a:gd name="connsiteX7" fmla="*/ 2858937 w 2859968"/>
              <a:gd name="connsiteY7" fmla="*/ 593161 h 6288375"/>
              <a:gd name="connsiteX8" fmla="*/ 2856995 w 2859968"/>
              <a:gd name="connsiteY8" fmla="*/ 3127816 h 6288375"/>
              <a:gd name="connsiteX9" fmla="*/ 2446488 w 2859968"/>
              <a:gd name="connsiteY9" fmla="*/ 6030063 h 6288375"/>
              <a:gd name="connsiteX10" fmla="*/ 486071 w 2859968"/>
              <a:gd name="connsiteY10" fmla="*/ 6288375 h 6288375"/>
              <a:gd name="connsiteX11" fmla="*/ 24115 w 2859968"/>
              <a:gd name="connsiteY11" fmla="*/ 5785187 h 6288375"/>
              <a:gd name="connsiteX12" fmla="*/ 24366 w 2859968"/>
              <a:gd name="connsiteY12" fmla="*/ 575687 h 6288375"/>
              <a:gd name="connsiteX0" fmla="*/ 24366 w 2867186"/>
              <a:gd name="connsiteY0" fmla="*/ 575687 h 6288375"/>
              <a:gd name="connsiteX1" fmla="*/ 352170 w 2867186"/>
              <a:gd name="connsiteY1" fmla="*/ 131400 h 6288375"/>
              <a:gd name="connsiteX2" fmla="*/ 587498 w 2867186"/>
              <a:gd name="connsiteY2" fmla="*/ 131400 h 6288375"/>
              <a:gd name="connsiteX3" fmla="*/ 806875 w 2867186"/>
              <a:gd name="connsiteY3" fmla="*/ 362427 h 6288375"/>
              <a:gd name="connsiteX4" fmla="*/ 2082377 w 2867186"/>
              <a:gd name="connsiteY4" fmla="*/ 364370 h 6288375"/>
              <a:gd name="connsiteX5" fmla="*/ 2266809 w 2867186"/>
              <a:gd name="connsiteY5" fmla="*/ 131400 h 6288375"/>
              <a:gd name="connsiteX6" fmla="*/ 2498128 w 2867186"/>
              <a:gd name="connsiteY6" fmla="*/ 129460 h 6288375"/>
              <a:gd name="connsiteX7" fmla="*/ 2858937 w 2867186"/>
              <a:gd name="connsiteY7" fmla="*/ 593161 h 6288375"/>
              <a:gd name="connsiteX8" fmla="*/ 2867155 w 2867186"/>
              <a:gd name="connsiteY8" fmla="*/ 5479856 h 6288375"/>
              <a:gd name="connsiteX9" fmla="*/ 2446488 w 2867186"/>
              <a:gd name="connsiteY9" fmla="*/ 6030063 h 6288375"/>
              <a:gd name="connsiteX10" fmla="*/ 486071 w 2867186"/>
              <a:gd name="connsiteY10" fmla="*/ 6288375 h 6288375"/>
              <a:gd name="connsiteX11" fmla="*/ 24115 w 2867186"/>
              <a:gd name="connsiteY11" fmla="*/ 5785187 h 6288375"/>
              <a:gd name="connsiteX12" fmla="*/ 24366 w 2867186"/>
              <a:gd name="connsiteY12" fmla="*/ 575687 h 6288375"/>
              <a:gd name="connsiteX0" fmla="*/ 24366 w 2862139"/>
              <a:gd name="connsiteY0" fmla="*/ 575687 h 6288375"/>
              <a:gd name="connsiteX1" fmla="*/ 352170 w 2862139"/>
              <a:gd name="connsiteY1" fmla="*/ 131400 h 6288375"/>
              <a:gd name="connsiteX2" fmla="*/ 587498 w 2862139"/>
              <a:gd name="connsiteY2" fmla="*/ 131400 h 6288375"/>
              <a:gd name="connsiteX3" fmla="*/ 806875 w 2862139"/>
              <a:gd name="connsiteY3" fmla="*/ 362427 h 6288375"/>
              <a:gd name="connsiteX4" fmla="*/ 2082377 w 2862139"/>
              <a:gd name="connsiteY4" fmla="*/ 364370 h 6288375"/>
              <a:gd name="connsiteX5" fmla="*/ 2266809 w 2862139"/>
              <a:gd name="connsiteY5" fmla="*/ 131400 h 6288375"/>
              <a:gd name="connsiteX6" fmla="*/ 2498128 w 2862139"/>
              <a:gd name="connsiteY6" fmla="*/ 129460 h 6288375"/>
              <a:gd name="connsiteX7" fmla="*/ 2858937 w 2862139"/>
              <a:gd name="connsiteY7" fmla="*/ 593161 h 6288375"/>
              <a:gd name="connsiteX8" fmla="*/ 2862075 w 2862139"/>
              <a:gd name="connsiteY8" fmla="*/ 5878636 h 6288375"/>
              <a:gd name="connsiteX9" fmla="*/ 2446488 w 2862139"/>
              <a:gd name="connsiteY9" fmla="*/ 6030063 h 6288375"/>
              <a:gd name="connsiteX10" fmla="*/ 486071 w 2862139"/>
              <a:gd name="connsiteY10" fmla="*/ 6288375 h 6288375"/>
              <a:gd name="connsiteX11" fmla="*/ 24115 w 2862139"/>
              <a:gd name="connsiteY11" fmla="*/ 5785187 h 6288375"/>
              <a:gd name="connsiteX12" fmla="*/ 24366 w 2862139"/>
              <a:gd name="connsiteY12" fmla="*/ 575687 h 6288375"/>
              <a:gd name="connsiteX0" fmla="*/ 24366 w 2862139"/>
              <a:gd name="connsiteY0" fmla="*/ 575687 h 6289143"/>
              <a:gd name="connsiteX1" fmla="*/ 352170 w 2862139"/>
              <a:gd name="connsiteY1" fmla="*/ 131400 h 6289143"/>
              <a:gd name="connsiteX2" fmla="*/ 587498 w 2862139"/>
              <a:gd name="connsiteY2" fmla="*/ 131400 h 6289143"/>
              <a:gd name="connsiteX3" fmla="*/ 806875 w 2862139"/>
              <a:gd name="connsiteY3" fmla="*/ 362427 h 6289143"/>
              <a:gd name="connsiteX4" fmla="*/ 2082377 w 2862139"/>
              <a:gd name="connsiteY4" fmla="*/ 364370 h 6289143"/>
              <a:gd name="connsiteX5" fmla="*/ 2266809 w 2862139"/>
              <a:gd name="connsiteY5" fmla="*/ 131400 h 6289143"/>
              <a:gd name="connsiteX6" fmla="*/ 2498128 w 2862139"/>
              <a:gd name="connsiteY6" fmla="*/ 129460 h 6289143"/>
              <a:gd name="connsiteX7" fmla="*/ 2858937 w 2862139"/>
              <a:gd name="connsiteY7" fmla="*/ 593161 h 6289143"/>
              <a:gd name="connsiteX8" fmla="*/ 2862075 w 2862139"/>
              <a:gd name="connsiteY8" fmla="*/ 5878636 h 6289143"/>
              <a:gd name="connsiteX9" fmla="*/ 2464268 w 2862139"/>
              <a:gd name="connsiteY9" fmla="*/ 6289143 h 6289143"/>
              <a:gd name="connsiteX10" fmla="*/ 486071 w 2862139"/>
              <a:gd name="connsiteY10" fmla="*/ 6288375 h 6289143"/>
              <a:gd name="connsiteX11" fmla="*/ 24115 w 2862139"/>
              <a:gd name="connsiteY11" fmla="*/ 5785187 h 6289143"/>
              <a:gd name="connsiteX12" fmla="*/ 24366 w 2862139"/>
              <a:gd name="connsiteY12" fmla="*/ 575687 h 6289143"/>
              <a:gd name="connsiteX0" fmla="*/ 23533 w 2861306"/>
              <a:gd name="connsiteY0" fmla="*/ 577481 h 6290937"/>
              <a:gd name="connsiteX1" fmla="*/ 351337 w 2861306"/>
              <a:gd name="connsiteY1" fmla="*/ 133194 h 6290937"/>
              <a:gd name="connsiteX2" fmla="*/ 586665 w 2861306"/>
              <a:gd name="connsiteY2" fmla="*/ 133194 h 6290937"/>
              <a:gd name="connsiteX3" fmla="*/ 806042 w 2861306"/>
              <a:gd name="connsiteY3" fmla="*/ 364221 h 6290937"/>
              <a:gd name="connsiteX4" fmla="*/ 2081544 w 2861306"/>
              <a:gd name="connsiteY4" fmla="*/ 366164 h 6290937"/>
              <a:gd name="connsiteX5" fmla="*/ 2265976 w 2861306"/>
              <a:gd name="connsiteY5" fmla="*/ 133194 h 6290937"/>
              <a:gd name="connsiteX6" fmla="*/ 2497295 w 2861306"/>
              <a:gd name="connsiteY6" fmla="*/ 131254 h 6290937"/>
              <a:gd name="connsiteX7" fmla="*/ 2858104 w 2861306"/>
              <a:gd name="connsiteY7" fmla="*/ 594955 h 6290937"/>
              <a:gd name="connsiteX8" fmla="*/ 2861242 w 2861306"/>
              <a:gd name="connsiteY8" fmla="*/ 5880430 h 6290937"/>
              <a:gd name="connsiteX9" fmla="*/ 2463435 w 2861306"/>
              <a:gd name="connsiteY9" fmla="*/ 6290937 h 6290937"/>
              <a:gd name="connsiteX10" fmla="*/ 485238 w 2861306"/>
              <a:gd name="connsiteY10" fmla="*/ 6290169 h 6290937"/>
              <a:gd name="connsiteX11" fmla="*/ 25822 w 2861306"/>
              <a:gd name="connsiteY11" fmla="*/ 5814921 h 6290937"/>
              <a:gd name="connsiteX12" fmla="*/ 23533 w 2861306"/>
              <a:gd name="connsiteY12" fmla="*/ 577481 h 6290937"/>
              <a:gd name="connsiteX0" fmla="*/ 11934 w 2849707"/>
              <a:gd name="connsiteY0" fmla="*/ 446227 h 6159683"/>
              <a:gd name="connsiteX1" fmla="*/ 339738 w 2849707"/>
              <a:gd name="connsiteY1" fmla="*/ 1940 h 6159683"/>
              <a:gd name="connsiteX2" fmla="*/ 575066 w 2849707"/>
              <a:gd name="connsiteY2" fmla="*/ 1940 h 6159683"/>
              <a:gd name="connsiteX3" fmla="*/ 794443 w 2849707"/>
              <a:gd name="connsiteY3" fmla="*/ 232967 h 6159683"/>
              <a:gd name="connsiteX4" fmla="*/ 2069945 w 2849707"/>
              <a:gd name="connsiteY4" fmla="*/ 234910 h 6159683"/>
              <a:gd name="connsiteX5" fmla="*/ 2254377 w 2849707"/>
              <a:gd name="connsiteY5" fmla="*/ 1940 h 6159683"/>
              <a:gd name="connsiteX6" fmla="*/ 2485696 w 2849707"/>
              <a:gd name="connsiteY6" fmla="*/ 0 h 6159683"/>
              <a:gd name="connsiteX7" fmla="*/ 2846505 w 2849707"/>
              <a:gd name="connsiteY7" fmla="*/ 463701 h 6159683"/>
              <a:gd name="connsiteX8" fmla="*/ 2849643 w 2849707"/>
              <a:gd name="connsiteY8" fmla="*/ 5749176 h 6159683"/>
              <a:gd name="connsiteX9" fmla="*/ 2451836 w 2849707"/>
              <a:gd name="connsiteY9" fmla="*/ 6159683 h 6159683"/>
              <a:gd name="connsiteX10" fmla="*/ 473639 w 2849707"/>
              <a:gd name="connsiteY10" fmla="*/ 6158915 h 6159683"/>
              <a:gd name="connsiteX11" fmla="*/ 14223 w 2849707"/>
              <a:gd name="connsiteY11" fmla="*/ 5683667 h 6159683"/>
              <a:gd name="connsiteX12" fmla="*/ 11934 w 2849707"/>
              <a:gd name="connsiteY12" fmla="*/ 446227 h 6159683"/>
              <a:gd name="connsiteX0" fmla="*/ 41 w 2837814"/>
              <a:gd name="connsiteY0" fmla="*/ 446227 h 6159683"/>
              <a:gd name="connsiteX1" fmla="*/ 327845 w 2837814"/>
              <a:gd name="connsiteY1" fmla="*/ 1940 h 6159683"/>
              <a:gd name="connsiteX2" fmla="*/ 563173 w 2837814"/>
              <a:gd name="connsiteY2" fmla="*/ 1940 h 6159683"/>
              <a:gd name="connsiteX3" fmla="*/ 782550 w 2837814"/>
              <a:gd name="connsiteY3" fmla="*/ 232967 h 6159683"/>
              <a:gd name="connsiteX4" fmla="*/ 2058052 w 2837814"/>
              <a:gd name="connsiteY4" fmla="*/ 234910 h 6159683"/>
              <a:gd name="connsiteX5" fmla="*/ 2242484 w 2837814"/>
              <a:gd name="connsiteY5" fmla="*/ 1940 h 6159683"/>
              <a:gd name="connsiteX6" fmla="*/ 2473803 w 2837814"/>
              <a:gd name="connsiteY6" fmla="*/ 0 h 6159683"/>
              <a:gd name="connsiteX7" fmla="*/ 2834612 w 2837814"/>
              <a:gd name="connsiteY7" fmla="*/ 463701 h 6159683"/>
              <a:gd name="connsiteX8" fmla="*/ 2837750 w 2837814"/>
              <a:gd name="connsiteY8" fmla="*/ 5749176 h 6159683"/>
              <a:gd name="connsiteX9" fmla="*/ 2439943 w 2837814"/>
              <a:gd name="connsiteY9" fmla="*/ 6159683 h 6159683"/>
              <a:gd name="connsiteX10" fmla="*/ 461746 w 2837814"/>
              <a:gd name="connsiteY10" fmla="*/ 6158915 h 6159683"/>
              <a:gd name="connsiteX11" fmla="*/ 2330 w 2837814"/>
              <a:gd name="connsiteY11" fmla="*/ 5683667 h 6159683"/>
              <a:gd name="connsiteX12" fmla="*/ 41 w 2837814"/>
              <a:gd name="connsiteY12" fmla="*/ 446227 h 6159683"/>
              <a:gd name="connsiteX0" fmla="*/ 22528 w 2860301"/>
              <a:gd name="connsiteY0" fmla="*/ 577482 h 6290938"/>
              <a:gd name="connsiteX1" fmla="*/ 350332 w 2860301"/>
              <a:gd name="connsiteY1" fmla="*/ 133195 h 6290938"/>
              <a:gd name="connsiteX2" fmla="*/ 585660 w 2860301"/>
              <a:gd name="connsiteY2" fmla="*/ 133195 h 6290938"/>
              <a:gd name="connsiteX3" fmla="*/ 805037 w 2860301"/>
              <a:gd name="connsiteY3" fmla="*/ 364222 h 6290938"/>
              <a:gd name="connsiteX4" fmla="*/ 2080539 w 2860301"/>
              <a:gd name="connsiteY4" fmla="*/ 366165 h 6290938"/>
              <a:gd name="connsiteX5" fmla="*/ 2264971 w 2860301"/>
              <a:gd name="connsiteY5" fmla="*/ 133195 h 6290938"/>
              <a:gd name="connsiteX6" fmla="*/ 2496290 w 2860301"/>
              <a:gd name="connsiteY6" fmla="*/ 131255 h 6290938"/>
              <a:gd name="connsiteX7" fmla="*/ 2857099 w 2860301"/>
              <a:gd name="connsiteY7" fmla="*/ 594956 h 6290938"/>
              <a:gd name="connsiteX8" fmla="*/ 2860237 w 2860301"/>
              <a:gd name="connsiteY8" fmla="*/ 5880431 h 6290938"/>
              <a:gd name="connsiteX9" fmla="*/ 2462430 w 2860301"/>
              <a:gd name="connsiteY9" fmla="*/ 6290938 h 6290938"/>
              <a:gd name="connsiteX10" fmla="*/ 484233 w 2860301"/>
              <a:gd name="connsiteY10" fmla="*/ 6290170 h 6290938"/>
              <a:gd name="connsiteX11" fmla="*/ 28025 w 2860301"/>
              <a:gd name="connsiteY11" fmla="*/ 5814922 h 6290938"/>
              <a:gd name="connsiteX12" fmla="*/ 22528 w 2860301"/>
              <a:gd name="connsiteY12" fmla="*/ 577482 h 6290938"/>
              <a:gd name="connsiteX0" fmla="*/ 22528 w 2860301"/>
              <a:gd name="connsiteY0" fmla="*/ 577482 h 6290938"/>
              <a:gd name="connsiteX1" fmla="*/ 350332 w 2860301"/>
              <a:gd name="connsiteY1" fmla="*/ 133195 h 6290938"/>
              <a:gd name="connsiteX2" fmla="*/ 585660 w 2860301"/>
              <a:gd name="connsiteY2" fmla="*/ 133195 h 6290938"/>
              <a:gd name="connsiteX3" fmla="*/ 805037 w 2860301"/>
              <a:gd name="connsiteY3" fmla="*/ 364222 h 6290938"/>
              <a:gd name="connsiteX4" fmla="*/ 2080539 w 2860301"/>
              <a:gd name="connsiteY4" fmla="*/ 366165 h 6290938"/>
              <a:gd name="connsiteX5" fmla="*/ 2264971 w 2860301"/>
              <a:gd name="connsiteY5" fmla="*/ 133195 h 6290938"/>
              <a:gd name="connsiteX6" fmla="*/ 2496290 w 2860301"/>
              <a:gd name="connsiteY6" fmla="*/ 131255 h 6290938"/>
              <a:gd name="connsiteX7" fmla="*/ 2857099 w 2860301"/>
              <a:gd name="connsiteY7" fmla="*/ 594956 h 6290938"/>
              <a:gd name="connsiteX8" fmla="*/ 2860237 w 2860301"/>
              <a:gd name="connsiteY8" fmla="*/ 5880431 h 6290938"/>
              <a:gd name="connsiteX9" fmla="*/ 2462430 w 2860301"/>
              <a:gd name="connsiteY9" fmla="*/ 6290938 h 6290938"/>
              <a:gd name="connsiteX10" fmla="*/ 484233 w 2860301"/>
              <a:gd name="connsiteY10" fmla="*/ 6290170 h 6290938"/>
              <a:gd name="connsiteX11" fmla="*/ 28025 w 2860301"/>
              <a:gd name="connsiteY11" fmla="*/ 5814922 h 6290938"/>
              <a:gd name="connsiteX12" fmla="*/ 22528 w 2860301"/>
              <a:gd name="connsiteY12" fmla="*/ 577482 h 6290938"/>
              <a:gd name="connsiteX0" fmla="*/ 22528 w 2860301"/>
              <a:gd name="connsiteY0" fmla="*/ 577482 h 6290938"/>
              <a:gd name="connsiteX1" fmla="*/ 350332 w 2860301"/>
              <a:gd name="connsiteY1" fmla="*/ 133195 h 6290938"/>
              <a:gd name="connsiteX2" fmla="*/ 585660 w 2860301"/>
              <a:gd name="connsiteY2" fmla="*/ 133195 h 6290938"/>
              <a:gd name="connsiteX3" fmla="*/ 805037 w 2860301"/>
              <a:gd name="connsiteY3" fmla="*/ 364222 h 6290938"/>
              <a:gd name="connsiteX4" fmla="*/ 2080539 w 2860301"/>
              <a:gd name="connsiteY4" fmla="*/ 366165 h 6290938"/>
              <a:gd name="connsiteX5" fmla="*/ 2264971 w 2860301"/>
              <a:gd name="connsiteY5" fmla="*/ 133195 h 6290938"/>
              <a:gd name="connsiteX6" fmla="*/ 2496290 w 2860301"/>
              <a:gd name="connsiteY6" fmla="*/ 131255 h 6290938"/>
              <a:gd name="connsiteX7" fmla="*/ 2857099 w 2860301"/>
              <a:gd name="connsiteY7" fmla="*/ 594956 h 6290938"/>
              <a:gd name="connsiteX8" fmla="*/ 2860237 w 2860301"/>
              <a:gd name="connsiteY8" fmla="*/ 5880431 h 6290938"/>
              <a:gd name="connsiteX9" fmla="*/ 2462430 w 2860301"/>
              <a:gd name="connsiteY9" fmla="*/ 6290938 h 6290938"/>
              <a:gd name="connsiteX10" fmla="*/ 484233 w 2860301"/>
              <a:gd name="connsiteY10" fmla="*/ 6290170 h 6290938"/>
              <a:gd name="connsiteX11" fmla="*/ 28025 w 2860301"/>
              <a:gd name="connsiteY11" fmla="*/ 5814922 h 6290938"/>
              <a:gd name="connsiteX12" fmla="*/ 22528 w 2860301"/>
              <a:gd name="connsiteY12" fmla="*/ 577482 h 6290938"/>
              <a:gd name="connsiteX0" fmla="*/ 0 w 2837773"/>
              <a:gd name="connsiteY0" fmla="*/ 577482 h 6290938"/>
              <a:gd name="connsiteX1" fmla="*/ 327804 w 2837773"/>
              <a:gd name="connsiteY1" fmla="*/ 133195 h 6290938"/>
              <a:gd name="connsiteX2" fmla="*/ 563132 w 2837773"/>
              <a:gd name="connsiteY2" fmla="*/ 133195 h 6290938"/>
              <a:gd name="connsiteX3" fmla="*/ 782509 w 2837773"/>
              <a:gd name="connsiteY3" fmla="*/ 364222 h 6290938"/>
              <a:gd name="connsiteX4" fmla="*/ 2058011 w 2837773"/>
              <a:gd name="connsiteY4" fmla="*/ 366165 h 6290938"/>
              <a:gd name="connsiteX5" fmla="*/ 2242443 w 2837773"/>
              <a:gd name="connsiteY5" fmla="*/ 133195 h 6290938"/>
              <a:gd name="connsiteX6" fmla="*/ 2473762 w 2837773"/>
              <a:gd name="connsiteY6" fmla="*/ 131255 h 6290938"/>
              <a:gd name="connsiteX7" fmla="*/ 2834571 w 2837773"/>
              <a:gd name="connsiteY7" fmla="*/ 594956 h 6290938"/>
              <a:gd name="connsiteX8" fmla="*/ 2837709 w 2837773"/>
              <a:gd name="connsiteY8" fmla="*/ 5880431 h 6290938"/>
              <a:gd name="connsiteX9" fmla="*/ 2439902 w 2837773"/>
              <a:gd name="connsiteY9" fmla="*/ 6290938 h 6290938"/>
              <a:gd name="connsiteX10" fmla="*/ 461705 w 2837773"/>
              <a:gd name="connsiteY10" fmla="*/ 6290170 h 6290938"/>
              <a:gd name="connsiteX11" fmla="*/ 5497 w 2837773"/>
              <a:gd name="connsiteY11" fmla="*/ 5814922 h 6290938"/>
              <a:gd name="connsiteX12" fmla="*/ 0 w 2837773"/>
              <a:gd name="connsiteY12" fmla="*/ 577482 h 6290938"/>
              <a:gd name="connsiteX0" fmla="*/ 0 w 2837773"/>
              <a:gd name="connsiteY0" fmla="*/ 446227 h 6159683"/>
              <a:gd name="connsiteX1" fmla="*/ 327804 w 2837773"/>
              <a:gd name="connsiteY1" fmla="*/ 1940 h 6159683"/>
              <a:gd name="connsiteX2" fmla="*/ 563132 w 2837773"/>
              <a:gd name="connsiteY2" fmla="*/ 1940 h 6159683"/>
              <a:gd name="connsiteX3" fmla="*/ 782509 w 2837773"/>
              <a:gd name="connsiteY3" fmla="*/ 232967 h 6159683"/>
              <a:gd name="connsiteX4" fmla="*/ 2058011 w 2837773"/>
              <a:gd name="connsiteY4" fmla="*/ 234910 h 6159683"/>
              <a:gd name="connsiteX5" fmla="*/ 2242443 w 2837773"/>
              <a:gd name="connsiteY5" fmla="*/ 1940 h 6159683"/>
              <a:gd name="connsiteX6" fmla="*/ 2473762 w 2837773"/>
              <a:gd name="connsiteY6" fmla="*/ 0 h 6159683"/>
              <a:gd name="connsiteX7" fmla="*/ 2834571 w 2837773"/>
              <a:gd name="connsiteY7" fmla="*/ 463701 h 6159683"/>
              <a:gd name="connsiteX8" fmla="*/ 2837709 w 2837773"/>
              <a:gd name="connsiteY8" fmla="*/ 5749176 h 6159683"/>
              <a:gd name="connsiteX9" fmla="*/ 2439902 w 2837773"/>
              <a:gd name="connsiteY9" fmla="*/ 6159683 h 6159683"/>
              <a:gd name="connsiteX10" fmla="*/ 461705 w 2837773"/>
              <a:gd name="connsiteY10" fmla="*/ 6158915 h 6159683"/>
              <a:gd name="connsiteX11" fmla="*/ 5497 w 2837773"/>
              <a:gd name="connsiteY11" fmla="*/ 5683667 h 6159683"/>
              <a:gd name="connsiteX12" fmla="*/ 0 w 2837773"/>
              <a:gd name="connsiteY12" fmla="*/ 446227 h 615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37773" h="6159683">
                <a:moveTo>
                  <a:pt x="0" y="446227"/>
                </a:moveTo>
                <a:cubicBezTo>
                  <a:pt x="5592" y="-214"/>
                  <a:pt x="284426" y="2215"/>
                  <a:pt x="327804" y="1940"/>
                </a:cubicBezTo>
                <a:lnTo>
                  <a:pt x="563132" y="1940"/>
                </a:lnTo>
                <a:cubicBezTo>
                  <a:pt x="678716" y="-648"/>
                  <a:pt x="547599" y="231995"/>
                  <a:pt x="782509" y="232967"/>
                </a:cubicBezTo>
                <a:cubicBezTo>
                  <a:pt x="1045893" y="228437"/>
                  <a:pt x="1642551" y="235557"/>
                  <a:pt x="2058011" y="234910"/>
                </a:cubicBezTo>
                <a:cubicBezTo>
                  <a:pt x="2260563" y="233293"/>
                  <a:pt x="2142137" y="-1"/>
                  <a:pt x="2242443" y="1940"/>
                </a:cubicBezTo>
                <a:lnTo>
                  <a:pt x="2473762" y="0"/>
                </a:lnTo>
                <a:cubicBezTo>
                  <a:pt x="2761326" y="3883"/>
                  <a:pt x="2846219" y="247970"/>
                  <a:pt x="2834571" y="463701"/>
                </a:cubicBezTo>
                <a:cubicBezTo>
                  <a:pt x="2833924" y="1308586"/>
                  <a:pt x="2838356" y="4904291"/>
                  <a:pt x="2837709" y="5749176"/>
                </a:cubicBezTo>
                <a:cubicBezTo>
                  <a:pt x="2837709" y="6009560"/>
                  <a:pt x="2700286" y="6159683"/>
                  <a:pt x="2439902" y="6159683"/>
                </a:cubicBezTo>
                <a:lnTo>
                  <a:pt x="461705" y="6158915"/>
                </a:lnTo>
                <a:cubicBezTo>
                  <a:pt x="201321" y="6158915"/>
                  <a:pt x="5497" y="6083751"/>
                  <a:pt x="5497" y="5683667"/>
                </a:cubicBezTo>
                <a:cubicBezTo>
                  <a:pt x="5497" y="5283583"/>
                  <a:pt x="4034" y="1402807"/>
                  <a:pt x="0" y="44622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Screenshot einfügen</a:t>
            </a:r>
          </a:p>
        </p:txBody>
      </p:sp>
    </p:spTree>
    <p:extLst>
      <p:ext uri="{BB962C8B-B14F-4D97-AF65-F5344CB8AC3E}">
        <p14:creationId xmlns:p14="http://schemas.microsoft.com/office/powerpoint/2010/main" val="3207925495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46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Macbook 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56DE03A-CBB4-422F-B344-E7859F88F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1419" y="-1180740"/>
            <a:ext cx="14715926" cy="8829555"/>
          </a:xfrm>
          <a:prstGeom prst="rect">
            <a:avLst/>
          </a:prstGeom>
        </p:spPr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B0B56A5-9053-4923-A07E-C58B3A6396B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4654" y="429185"/>
            <a:ext cx="8469090" cy="5326156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Screenshot einfügen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F4A174C-7386-4891-B7E4-C8444132F6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83788" y="1557338"/>
            <a:ext cx="1873250" cy="49672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521798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Sur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F4A174C-7386-4891-B7E4-C8444132F6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83788" y="1557338"/>
            <a:ext cx="1873250" cy="49672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9BF55D-4924-4D39-8567-8FAF0C8E04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4069" y="-1496431"/>
            <a:ext cx="10986052" cy="9808975"/>
          </a:xfrm>
          <a:prstGeom prst="rect">
            <a:avLst/>
          </a:prstGeom>
        </p:spPr>
      </p:pic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5877351-D3EC-49F6-990A-77FF68F0FA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9506" y="673410"/>
            <a:ext cx="8350511" cy="5568364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07685863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 Sur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A9BF55D-4924-4D39-8567-8FAF0C8E0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56"/>
          <a:stretch/>
        </p:blipFill>
        <p:spPr>
          <a:xfrm>
            <a:off x="1484150" y="-274320"/>
            <a:ext cx="9223699" cy="6979021"/>
          </a:xfrm>
          <a:prstGeom prst="rect">
            <a:avLst/>
          </a:prstGeom>
        </p:spPr>
      </p:pic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5877351-D3EC-49F6-990A-77FF68F0FA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37173" y="1535785"/>
            <a:ext cx="7085137" cy="4711716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D295F0F-E52D-459F-A1B0-38760D434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41200"/>
            <a:ext cx="9638041" cy="1047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36pt</a:t>
            </a:r>
          </a:p>
        </p:txBody>
      </p:sp>
    </p:spTree>
    <p:extLst>
      <p:ext uri="{BB962C8B-B14F-4D97-AF65-F5344CB8AC3E}">
        <p14:creationId xmlns:p14="http://schemas.microsoft.com/office/powerpoint/2010/main" val="21891962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56DE03A-CBB4-422F-B344-E7859F88F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868" y="-681767"/>
            <a:ext cx="14413946" cy="9684036"/>
          </a:xfrm>
          <a:prstGeom prst="rect">
            <a:avLst/>
          </a:prstGeom>
        </p:spPr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B0B56A5-9053-4923-A07E-C58B3A6396B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42126" y="447870"/>
            <a:ext cx="7697010" cy="4216543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Screenshot einfügen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F4A174C-7386-4891-B7E4-C8444132F6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83788" y="1557338"/>
            <a:ext cx="1873250" cy="49672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9041496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B40AC17-0B0F-4996-B329-A9D78BD4E8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C4294B-8FC8-4A02-BC53-62338C243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3429000"/>
            <a:ext cx="9648826" cy="1047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1EB5F5DE-F46A-4B93-BDE9-0BFE9876BB6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4963" y="4652963"/>
            <a:ext cx="11522074" cy="1871662"/>
          </a:xfrm>
        </p:spPr>
        <p:txBody>
          <a:bodyPr>
            <a:noAutofit/>
          </a:bodyPr>
          <a:lstStyle>
            <a:lvl1pPr>
              <a:defRPr b="0">
                <a:solidFill>
                  <a:schemeClr val="accent2"/>
                </a:solidFill>
              </a:defRPr>
            </a:lvl1pPr>
            <a:lvl2pPr marL="0" indent="0">
              <a:buFontTx/>
              <a:buNone/>
              <a:defRPr/>
            </a:lvl2pPr>
            <a:lvl3pPr marL="0">
              <a:defRPr/>
            </a:lvl3pPr>
            <a:lvl4pPr marL="468000">
              <a:defRPr/>
            </a:lvl4pPr>
            <a:lvl5pPr marL="720000">
              <a:defRPr/>
            </a:lvl5pPr>
          </a:lstStyle>
          <a:p>
            <a:pPr lvl="0"/>
            <a:r>
              <a:rPr lang="de-DE"/>
              <a:t>Optionale Subline, 24pt, orange, einstellbar über „Listenebenen“, </a:t>
            </a:r>
          </a:p>
          <a:p>
            <a:pPr lvl="0"/>
            <a:r>
              <a:rPr lang="de-DE"/>
              <a:t>bitte max. zweizeilig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  <a:p>
            <a:pPr lvl="4"/>
            <a:r>
              <a:rPr lang="de-DE"/>
              <a:t>Unterpunkt mit weiterem Einzug, fünfte Listenebene, 18pt, blau</a:t>
            </a:r>
          </a:p>
        </p:txBody>
      </p:sp>
    </p:spTree>
    <p:extLst>
      <p:ext uri="{BB962C8B-B14F-4D97-AF65-F5344CB8AC3E}">
        <p14:creationId xmlns:p14="http://schemas.microsoft.com/office/powerpoint/2010/main" val="30451239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B40AC17-0B0F-4996-B329-A9D78BD4E8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12192000" cy="3429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C4294B-8FC8-4A02-BC53-62338C243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333375"/>
            <a:ext cx="9648826" cy="1047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1EB5F5DE-F46A-4B93-BDE9-0BFE9876BB6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4963" y="1557338"/>
            <a:ext cx="11522074" cy="1719262"/>
          </a:xfrm>
        </p:spPr>
        <p:txBody>
          <a:bodyPr>
            <a:noAutofit/>
          </a:bodyPr>
          <a:lstStyle>
            <a:lvl1pPr>
              <a:defRPr b="0">
                <a:solidFill>
                  <a:schemeClr val="accent2"/>
                </a:solidFill>
              </a:defRPr>
            </a:lvl1pPr>
            <a:lvl2pPr marL="0" indent="0">
              <a:buFontTx/>
              <a:buNone/>
              <a:defRPr/>
            </a:lvl2pPr>
            <a:lvl3pPr marL="0">
              <a:defRPr/>
            </a:lvl3pPr>
            <a:lvl4pPr marL="468000">
              <a:defRPr/>
            </a:lvl4pPr>
            <a:lvl5pPr marL="720000">
              <a:defRPr/>
            </a:lvl5pPr>
          </a:lstStyle>
          <a:p>
            <a:pPr lvl="0"/>
            <a:r>
              <a:rPr lang="de-DE"/>
              <a:t>Optionale Subline, 24pt, orange, einstellbar über „Listenebenen“, </a:t>
            </a:r>
          </a:p>
          <a:p>
            <a:pPr lvl="0"/>
            <a:r>
              <a:rPr lang="de-DE"/>
              <a:t>bitte max. zweizeilig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</p:txBody>
      </p:sp>
    </p:spTree>
    <p:extLst>
      <p:ext uri="{BB962C8B-B14F-4D97-AF65-F5344CB8AC3E}">
        <p14:creationId xmlns:p14="http://schemas.microsoft.com/office/powerpoint/2010/main" val="383139545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/image/tex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B40AC17-0B0F-4996-B329-A9D78BD4E8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57338"/>
            <a:ext cx="12192000" cy="3429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C4294B-8FC8-4A02-BC53-62338C243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41200"/>
            <a:ext cx="9648826" cy="1047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1EB5F5DE-F46A-4B93-BDE9-0BFE9876BB6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4963" y="5300661"/>
            <a:ext cx="11522074" cy="1223963"/>
          </a:xfrm>
        </p:spPr>
        <p:txBody>
          <a:bodyPr>
            <a:noAutofit/>
          </a:bodyPr>
          <a:lstStyle>
            <a:lvl1pPr>
              <a:defRPr b="0">
                <a:solidFill>
                  <a:schemeClr val="accent2"/>
                </a:solidFill>
              </a:defRPr>
            </a:lvl1pPr>
            <a:lvl2pPr marL="0" indent="0">
              <a:buFontTx/>
              <a:buNone/>
              <a:defRPr/>
            </a:lvl2pPr>
            <a:lvl3pPr marL="0">
              <a:defRPr/>
            </a:lvl3pPr>
            <a:lvl4pPr marL="468000">
              <a:defRPr/>
            </a:lvl4pPr>
            <a:lvl5pPr marL="720000">
              <a:defRPr/>
            </a:lvl5pPr>
          </a:lstStyle>
          <a:p>
            <a:pPr lvl="0"/>
            <a:r>
              <a:rPr lang="de-DE"/>
              <a:t>Optionale Subline, 24pt, orange, einstellbar über „Listenebenen“, </a:t>
            </a:r>
          </a:p>
          <a:p>
            <a:pPr lvl="0"/>
            <a:r>
              <a:rPr lang="de-DE"/>
              <a:t>bitte max. zweizeilig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</p:txBody>
      </p:sp>
    </p:spTree>
    <p:extLst>
      <p:ext uri="{BB962C8B-B14F-4D97-AF65-F5344CB8AC3E}">
        <p14:creationId xmlns:p14="http://schemas.microsoft.com/office/powerpoint/2010/main" val="29605824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C301FB21-7C3B-4A5E-A31C-CE062C042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13" y="1071771"/>
            <a:ext cx="12192000" cy="39207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CE8D50E-8B85-4801-BA59-0C1D4826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646" y="3752851"/>
            <a:ext cx="10381336" cy="139375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30D6EA-AD72-4FB4-B0FF-F7DF50D1F2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0039" y="5284651"/>
            <a:ext cx="10381335" cy="87735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de-DE"/>
              <a:t>Subline, 24pt, orange,</a:t>
            </a:r>
          </a:p>
          <a:p>
            <a:pPr lvl="0"/>
            <a:r>
              <a:rPr lang="de-DE"/>
              <a:t>max. zweizeilig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48D73EC-D47C-42D4-B108-764E6FFE8F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963" y="2353165"/>
            <a:ext cx="941633" cy="1398182"/>
          </a:xfrm>
          <a:prstGeom prst="rect">
            <a:avLst/>
          </a:prstGeom>
        </p:spPr>
      </p:pic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039FB1DC-8317-438A-95FD-A10C8496E2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0039" y="6162009"/>
            <a:ext cx="10381335" cy="396014"/>
          </a:xfrm>
        </p:spPr>
        <p:txBody>
          <a:bodyPr anchor="b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Ort, Datum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DA738CA-81F7-4B01-9D17-6C880B856711}"/>
              </a:ext>
            </a:extLst>
          </p:cNvPr>
          <p:cNvSpPr txBox="1"/>
          <p:nvPr userDrawn="1"/>
        </p:nvSpPr>
        <p:spPr>
          <a:xfrm>
            <a:off x="1558925" y="-501445"/>
            <a:ext cx="8292640" cy="4037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2900" lvl="0" indent="-342900" algn="l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de-DE" sz="2000">
                <a:solidFill>
                  <a:schemeClr val="tx2"/>
                </a:solidFill>
              </a:rPr>
              <a:t>Diese Titelfolie bitte nur für interne Zwecke einsetzen</a:t>
            </a:r>
          </a:p>
        </p:txBody>
      </p:sp>
    </p:spTree>
    <p:extLst>
      <p:ext uri="{BB962C8B-B14F-4D97-AF65-F5344CB8AC3E}">
        <p14:creationId xmlns:p14="http://schemas.microsoft.com/office/powerpoint/2010/main" val="423785975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480" userDrawn="1">
          <p15:clr>
            <a:srgbClr val="FBAE40"/>
          </p15:clr>
        </p15:guide>
        <p15:guide id="2" orient="horz" pos="2364" userDrawn="1">
          <p15:clr>
            <a:srgbClr val="FBAE40"/>
          </p15:clr>
        </p15:guide>
        <p15:guide id="3" pos="98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, Image/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CF603-A790-469B-B445-C2EC7D48C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9F313C-5FE5-4D6C-8DD7-4D626AD96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3AFC50-7985-4478-ACDE-FB563034F9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948C57-5F09-4DF2-AD69-313758C2B7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E430DD9-6865-4108-8E6B-52B6B7DBF36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89800" y="1764119"/>
            <a:ext cx="1439999" cy="144000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Bild/</a:t>
            </a:r>
            <a:br>
              <a:rPr lang="de-DE"/>
            </a:br>
            <a:r>
              <a:rPr lang="de-DE"/>
              <a:t>Icon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1091B534-3311-4804-9FE3-2BD0211C02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14" y="3429000"/>
            <a:ext cx="3745971" cy="309562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3AD93553-9839-417D-9727-45357B812F38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384164" y="1764119"/>
            <a:ext cx="1439999" cy="144000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Bild/</a:t>
            </a:r>
            <a:br>
              <a:rPr lang="de-DE"/>
            </a:br>
            <a:r>
              <a:rPr lang="de-DE"/>
              <a:t>Icon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60EED82D-8E16-431E-A1C2-C8FA31B2904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31178" y="3429000"/>
            <a:ext cx="3745971" cy="309562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2121F581-B8CE-4BC2-B31C-6E0DC6AD3FF0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270364" y="1764119"/>
            <a:ext cx="1439999" cy="144000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Bild/</a:t>
            </a:r>
            <a:br>
              <a:rPr lang="de-DE"/>
            </a:br>
            <a:r>
              <a:rPr lang="de-DE"/>
              <a:t>Icon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88ACEF1E-954A-4BF3-9BED-B41A3AD39A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17378" y="3429000"/>
            <a:ext cx="3745971" cy="309562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06147699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139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,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CF603-A790-469B-B445-C2EC7D48C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9F313C-5FE5-4D6C-8DD7-4D626AD96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3AFC50-7985-4478-ACDE-FB563034F9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948C57-5F09-4DF2-AD69-313758C2B7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1091B534-3311-4804-9FE3-2BD0211C02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2168004"/>
            <a:ext cx="3745971" cy="4356621"/>
          </a:xfrm>
          <a:solidFill>
            <a:schemeClr val="accent1"/>
          </a:solidFill>
        </p:spPr>
        <p:txBody>
          <a:bodyPr lIns="144000" tIns="144000" rIns="72000" bIns="144000"/>
          <a:lstStyle>
            <a:lvl1pPr algn="l">
              <a:defRPr/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694026B2-3325-4F89-A617-783E00ABCE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36402" y="2168004"/>
            <a:ext cx="3745971" cy="4356621"/>
          </a:xfrm>
          <a:solidFill>
            <a:schemeClr val="accent1"/>
          </a:solidFill>
        </p:spPr>
        <p:txBody>
          <a:bodyPr lIns="144000" tIns="144000" rIns="72000" bIns="144000"/>
          <a:lstStyle>
            <a:lvl1pPr algn="l">
              <a:defRPr/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74C7C373-A179-41A5-AF76-BDB9CA2978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2602" y="2168004"/>
            <a:ext cx="3745971" cy="4356621"/>
          </a:xfrm>
          <a:solidFill>
            <a:schemeClr val="accent1"/>
          </a:solidFill>
        </p:spPr>
        <p:txBody>
          <a:bodyPr lIns="144000" tIns="144000" rIns="72000" bIns="144000"/>
          <a:lstStyle>
            <a:lvl1pPr algn="l">
              <a:defRPr/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3225783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,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CF603-A790-469B-B445-C2EC7D48C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9F313C-5FE5-4D6C-8DD7-4D626AD96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9596" y="6524625"/>
            <a:ext cx="8634192" cy="333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3AFC50-7985-4478-ACDE-FB563034F9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92700" y="6524625"/>
            <a:ext cx="864337" cy="333375"/>
          </a:xfrm>
        </p:spPr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948C57-5F09-4DF2-AD69-313758C2B77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4963" y="6524625"/>
            <a:ext cx="1007489" cy="333375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1091B534-3311-4804-9FE3-2BD0211C02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62" y="1648113"/>
            <a:ext cx="3745971" cy="2212466"/>
          </a:xfrm>
          <a:solidFill>
            <a:schemeClr val="accent1"/>
          </a:solidFill>
        </p:spPr>
        <p:txBody>
          <a:bodyPr lIns="144000" tIns="144000" rIns="72000" bIns="144000"/>
          <a:lstStyle>
            <a:lvl1pPr algn="l">
              <a:defRPr/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694026B2-3325-4F89-A617-783E00ABCE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6402" y="1648113"/>
            <a:ext cx="3745971" cy="2212466"/>
          </a:xfrm>
          <a:solidFill>
            <a:schemeClr val="accent1"/>
          </a:solidFill>
        </p:spPr>
        <p:txBody>
          <a:bodyPr lIns="144000" tIns="144000" rIns="72000" bIns="144000"/>
          <a:lstStyle>
            <a:lvl1pPr algn="l">
              <a:defRPr/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74C7C373-A179-41A5-AF76-BDB9CA2978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2602" y="1648113"/>
            <a:ext cx="3745971" cy="2212466"/>
          </a:xfrm>
          <a:solidFill>
            <a:schemeClr val="accent1"/>
          </a:solidFill>
        </p:spPr>
        <p:txBody>
          <a:bodyPr lIns="144000" tIns="144000" rIns="72000" bIns="144000"/>
          <a:lstStyle>
            <a:lvl1pPr algn="l">
              <a:defRPr/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5CAF031-E0B6-4697-B8F8-14533C9EC3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62" y="3987659"/>
            <a:ext cx="3745971" cy="2212466"/>
          </a:xfrm>
          <a:solidFill>
            <a:schemeClr val="accent1"/>
          </a:solidFill>
        </p:spPr>
        <p:txBody>
          <a:bodyPr lIns="144000" tIns="144000" rIns="72000" bIns="144000"/>
          <a:lstStyle>
            <a:lvl1pPr algn="l">
              <a:defRPr/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04CE5FF-EB5E-44B3-8D2F-06833B962B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36402" y="3987659"/>
            <a:ext cx="3745971" cy="2212466"/>
          </a:xfrm>
          <a:solidFill>
            <a:schemeClr val="accent1"/>
          </a:solidFill>
        </p:spPr>
        <p:txBody>
          <a:bodyPr lIns="144000" tIns="144000" rIns="72000" bIns="144000"/>
          <a:lstStyle>
            <a:lvl1pPr algn="l">
              <a:defRPr/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2F471259-67BA-4588-98F3-D51E467CD5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2602" y="3987659"/>
            <a:ext cx="3745971" cy="2212466"/>
          </a:xfrm>
          <a:solidFill>
            <a:schemeClr val="accent1"/>
          </a:solidFill>
        </p:spPr>
        <p:txBody>
          <a:bodyPr lIns="144000" tIns="144000" rIns="72000" bIns="144000"/>
          <a:lstStyle>
            <a:lvl1pPr algn="l">
              <a:defRPr/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00138315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4AF98-B310-44AE-AC11-0402B099F2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890437-3633-4B0C-8F1C-8FFE1C082B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FC2C0B-E44D-4CDC-B7A4-4C573116B6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7EA6BE-5E44-424D-A447-65EFB7CF1AA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06FC930-A70E-401A-8DDC-4BE1F2C916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60724" y="1575436"/>
            <a:ext cx="5685156" cy="5300662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Bild einfügen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FC882D3-1290-4419-90F9-2C5C139C2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1556702"/>
            <a:ext cx="2759075" cy="4950461"/>
          </a:xfrm>
        </p:spPr>
        <p:txBody>
          <a:bodyPr/>
          <a:lstStyle>
            <a:lvl1pPr algn="r">
              <a:defRPr sz="1800"/>
            </a:lvl1pPr>
            <a:lvl2pPr algn="r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78CB959-95B3-40E3-841A-9C83326190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7963" y="1556702"/>
            <a:ext cx="2759075" cy="4950461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0398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85C2E2D-00AE-4C3E-9E9E-92EA5768F2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4730" y="800100"/>
            <a:ext cx="9672308" cy="5724525"/>
          </a:xfrm>
        </p:spPr>
        <p:txBody>
          <a:bodyPr anchor="ctr">
            <a:no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accent2"/>
                </a:solidFill>
              </a:defRPr>
            </a:lvl2pPr>
            <a:lvl3pPr>
              <a:defRPr sz="3600">
                <a:solidFill>
                  <a:schemeClr val="tx2"/>
                </a:solidFill>
              </a:defRPr>
            </a:lvl3pPr>
            <a:lvl4pPr>
              <a:defRPr sz="3600">
                <a:solidFill>
                  <a:schemeClr val="tx2"/>
                </a:solidFill>
              </a:defRPr>
            </a:lvl4pPr>
            <a:lvl5pPr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Hier kann eine wichtige Aussage oder ein besonderes Zitat oder Kundenstatement stehen. In diesem Fall auch mehrzeilig möglich. Das grafische Element sollte immer auf den Anfang des Statements deuten.</a:t>
            </a:r>
          </a:p>
          <a:p>
            <a:pPr lvl="0"/>
            <a:endParaRPr lang="de-DE"/>
          </a:p>
          <a:p>
            <a:pPr lvl="1"/>
            <a:r>
              <a:rPr lang="de-DE"/>
              <a:t>Die Formatierung für die Quellenangabe ist über Listenebenen erreichbar.</a:t>
            </a:r>
          </a:p>
        </p:txBody>
      </p:sp>
      <p:sp>
        <p:nvSpPr>
          <p:cNvPr id="21" name="SmartArt-Platzhalter 20">
            <a:extLst>
              <a:ext uri="{FF2B5EF4-FFF2-40B4-BE49-F238E27FC236}">
                <a16:creationId xmlns:a16="http://schemas.microsoft.com/office/drawing/2014/main" id="{0F789B0C-150A-404E-A90E-5675C582F4BA}"/>
              </a:ext>
            </a:extLst>
          </p:cNvPr>
          <p:cNvSpPr>
            <a:spLocks noGrp="1"/>
          </p:cNvSpPr>
          <p:nvPr>
            <p:ph type="dgm" sz="quarter" idx="18" hasCustomPrompt="1"/>
          </p:nvPr>
        </p:nvSpPr>
        <p:spPr>
          <a:xfrm>
            <a:off x="659220" y="1490330"/>
            <a:ext cx="1275906" cy="2014870"/>
          </a:xfrm>
          <a:prstGeom prst="chevron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34052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C6991-E55A-4A88-9736-0D6B99BB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67E845-861D-4878-B6E5-CFB1DB70A8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8B5EB8-4D96-4C4F-9EF0-F72BF37F8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41F6E2-C084-4EF5-B4D2-CB847E8F98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2A3709-104F-4245-9A9C-443F9F63F2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983788" cy="6858000"/>
          </a:xfrm>
          <a:solidFill>
            <a:schemeClr val="bg2"/>
          </a:solidFill>
        </p:spPr>
        <p:txBody>
          <a:bodyPr anchor="ctr"/>
          <a:lstStyle>
            <a:lvl1pPr algn="ctr">
              <a:defRPr b="0"/>
            </a:lvl1pPr>
          </a:lstStyle>
          <a:p>
            <a:r>
              <a:rPr lang="de-DE"/>
              <a:t>Insert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E71F68-EC68-46DC-ABBA-653D5852D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21277" y="1029018"/>
            <a:ext cx="1635759" cy="4967287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800">
                <a:solidFill>
                  <a:schemeClr val="accent2"/>
                </a:solidFill>
              </a:defRPr>
            </a:lvl2pPr>
            <a:lvl3pPr marL="0" indent="0">
              <a:buFontTx/>
              <a:buNone/>
              <a:defRPr sz="1800">
                <a:solidFill>
                  <a:schemeClr val="accent3"/>
                </a:solidFill>
              </a:defRPr>
            </a:lvl3pPr>
            <a:lvl4pPr marL="689400" indent="0">
              <a:buFontTx/>
              <a:buNone/>
              <a:defRPr sz="1800"/>
            </a:lvl4pPr>
            <a:lvl5pPr marL="923400" indent="0">
              <a:buFontTx/>
              <a:buNone/>
              <a:defRPr sz="1800"/>
            </a:lvl5pPr>
          </a:lstStyle>
          <a:p>
            <a:pPr lvl="2"/>
            <a:r>
              <a:rPr lang="de-DE"/>
              <a:t>Insert </a:t>
            </a:r>
            <a:r>
              <a:rPr lang="de-DE" err="1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87975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with HL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C6991-E55A-4A88-9736-0D6B99BB7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680" y="1450975"/>
            <a:ext cx="5527358" cy="207454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67E845-861D-4878-B6E5-CFB1DB70A8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29678" y="6524625"/>
            <a:ext cx="4663022" cy="333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8B5EB8-4D96-4C4F-9EF0-F72BF37F8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41F6E2-C084-4EF5-B4D2-CB847E8F98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2A3709-104F-4245-9A9C-443F9F63F2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defRPr b="0"/>
            </a:lvl1pPr>
          </a:lstStyle>
          <a:p>
            <a:r>
              <a:rPr lang="de-DE"/>
              <a:t>Insert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E71F68-EC68-46DC-ABBA-653D5852D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9679" y="3789680"/>
            <a:ext cx="5527358" cy="2206625"/>
          </a:xfrm>
        </p:spPr>
        <p:txBody>
          <a:bodyPr anchor="t">
            <a:noAutofit/>
          </a:bodyPr>
          <a:lstStyle>
            <a:lvl1pPr>
              <a:defRPr/>
            </a:lvl1pPr>
            <a:lvl2pPr marL="0" indent="0">
              <a:buFontTx/>
              <a:buNone/>
              <a:defRPr sz="1800"/>
            </a:lvl2pPr>
            <a:lvl3pPr marL="455400" indent="0">
              <a:buFontTx/>
              <a:buNone/>
              <a:defRPr sz="1800"/>
            </a:lvl3pPr>
            <a:lvl4pPr marL="689400" indent="0">
              <a:buFontTx/>
              <a:buNone/>
              <a:defRPr sz="1800"/>
            </a:lvl4pPr>
            <a:lvl5pPr marL="923400" indent="0">
              <a:buFontTx/>
              <a:buNone/>
              <a:defRPr sz="1800"/>
            </a:lvl5pPr>
          </a:lstStyle>
          <a:p>
            <a:pPr lvl="0"/>
            <a:r>
              <a:rPr lang="de-DE"/>
              <a:t>Optionale Subline, 24pt, „Listen-ebenen“, bitte max. zweizeilig</a:t>
            </a:r>
          </a:p>
        </p:txBody>
      </p:sp>
    </p:spTree>
    <p:extLst>
      <p:ext uri="{BB962C8B-B14F-4D97-AF65-F5344CB8AC3E}">
        <p14:creationId xmlns:p14="http://schemas.microsoft.com/office/powerpoint/2010/main" val="26140565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67E845-861D-4878-B6E5-CFB1DB70A8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29361" y="6524625"/>
            <a:ext cx="4663337" cy="333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8B5EB8-4D96-4C4F-9EF0-F72BF37F8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41F6E2-C084-4EF5-B4D2-CB847E8F98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2A3709-104F-4245-9A9C-443F9F63F2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defRPr b="0"/>
            </a:lvl1pPr>
          </a:lstStyle>
          <a:p>
            <a:r>
              <a:rPr lang="de-DE"/>
              <a:t>Insert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A44D80D-F6EA-47C5-966E-C8DAE9FAE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9363" y="1557338"/>
            <a:ext cx="5527675" cy="49672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Subline, Verdana 24pt, orange, einstellbar über „Listenebenen“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  <a:p>
            <a:pPr lvl="4"/>
            <a:r>
              <a:rPr lang="de-DE"/>
              <a:t>Unterpunkt mit weiterem Einzug, fünfte Listenebene, 18pt, blau</a:t>
            </a:r>
          </a:p>
        </p:txBody>
      </p:sp>
    </p:spTree>
    <p:extLst>
      <p:ext uri="{BB962C8B-B14F-4D97-AF65-F5344CB8AC3E}">
        <p14:creationId xmlns:p14="http://schemas.microsoft.com/office/powerpoint/2010/main" val="336978937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BC0D3E-E203-4B05-ADB3-3923677BFC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600" y="5476875"/>
            <a:ext cx="3211512" cy="1047750"/>
          </a:xfrm>
        </p:spPr>
        <p:txBody>
          <a:bodyPr anchor="b">
            <a:noAutofit/>
          </a:bodyPr>
          <a:lstStyle>
            <a:lvl1pPr>
              <a:buFontTx/>
              <a:buNone/>
              <a:defRPr sz="1100" b="0">
                <a:solidFill>
                  <a:schemeClr val="tx1"/>
                </a:solidFill>
              </a:defRPr>
            </a:lvl1pPr>
            <a:lvl2pPr marL="239400" indent="0">
              <a:buFontTx/>
              <a:buNone/>
              <a:defRPr sz="1200"/>
            </a:lvl2pPr>
            <a:lvl3pPr marL="455400" indent="0">
              <a:buFontTx/>
              <a:buNone/>
              <a:defRPr sz="1200"/>
            </a:lvl3pPr>
            <a:lvl4pPr marL="689400" indent="0">
              <a:buFontTx/>
              <a:buNone/>
              <a:defRPr sz="1200"/>
            </a:lvl4pPr>
            <a:lvl5pPr marL="923400" indent="0">
              <a:buFontTx/>
              <a:buNone/>
              <a:defRPr sz="1200"/>
            </a:lvl5pPr>
          </a:lstStyle>
          <a:p>
            <a:pPr lvl="0"/>
            <a:r>
              <a:rPr lang="de-DE" err="1"/>
              <a:t>Address</a:t>
            </a:r>
            <a:endParaRPr lang="de-DE"/>
          </a:p>
          <a:p>
            <a:pPr lvl="0"/>
            <a:r>
              <a:rPr lang="de-DE"/>
              <a:t>Contact </a:t>
            </a:r>
            <a:r>
              <a:rPr lang="de-DE" err="1"/>
              <a:t>details</a:t>
            </a:r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36F9A0BB-B566-44AA-923E-567E2215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5476875"/>
            <a:ext cx="3211512" cy="1047750"/>
          </a:xfrm>
        </p:spPr>
        <p:txBody>
          <a:bodyPr anchor="b">
            <a:noAutofit/>
          </a:bodyPr>
          <a:lstStyle>
            <a:lvl1pPr>
              <a:buFontTx/>
              <a:buNone/>
              <a:defRPr sz="1100" b="0">
                <a:solidFill>
                  <a:schemeClr val="tx1"/>
                </a:solidFill>
              </a:defRPr>
            </a:lvl1pPr>
            <a:lvl2pPr marL="239400" indent="0">
              <a:buFontTx/>
              <a:buNone/>
              <a:defRPr sz="1200"/>
            </a:lvl2pPr>
            <a:lvl3pPr marL="455400" indent="0">
              <a:buFontTx/>
              <a:buNone/>
              <a:defRPr sz="1200"/>
            </a:lvl3pPr>
            <a:lvl4pPr marL="689400" indent="0">
              <a:buFontTx/>
              <a:buNone/>
              <a:defRPr sz="1200"/>
            </a:lvl4pPr>
            <a:lvl5pPr marL="923400" indent="0">
              <a:buFontTx/>
              <a:buNone/>
              <a:defRPr sz="1200"/>
            </a:lvl5pPr>
          </a:lstStyle>
          <a:p>
            <a:pPr lvl="0"/>
            <a:r>
              <a:rPr lang="de-DE" err="1"/>
              <a:t>Address</a:t>
            </a:r>
            <a:endParaRPr lang="de-DE"/>
          </a:p>
          <a:p>
            <a:pPr lvl="0"/>
            <a:r>
              <a:rPr lang="de-DE"/>
              <a:t>Contact </a:t>
            </a:r>
            <a:r>
              <a:rPr lang="de-DE" err="1"/>
              <a:t>details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951E42-2C6F-4DA2-8F27-47CB3618C0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1557338"/>
            <a:ext cx="9648825" cy="2029142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  <a:lvl2pPr marL="857250" indent="-8572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6000"/>
            </a:lvl2pPr>
          </a:lstStyle>
          <a:p>
            <a:pPr lvl="0"/>
            <a:r>
              <a:rPr lang="de-DE"/>
              <a:t>Danke</a:t>
            </a:r>
          </a:p>
          <a:p>
            <a:pPr lvl="1"/>
            <a:r>
              <a:rPr lang="de-DE"/>
              <a:t>Danke</a:t>
            </a:r>
          </a:p>
        </p:txBody>
      </p:sp>
    </p:spTree>
    <p:extLst>
      <p:ext uri="{BB962C8B-B14F-4D97-AF65-F5344CB8AC3E}">
        <p14:creationId xmlns:p14="http://schemas.microsoft.com/office/powerpoint/2010/main" val="108422319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B8B22BC7-66CF-4B40-9000-87D5AF33750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375139" y="85742"/>
            <a:ext cx="6131169" cy="6690749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97B9F32-4632-4502-833C-A28767FF67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5044196"/>
            <a:ext cx="5772802" cy="904875"/>
          </a:xfrm>
        </p:spPr>
        <p:txBody>
          <a:bodyPr>
            <a:noAutofit/>
          </a:bodyPr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Subline, 24pt, orange,</a:t>
            </a:r>
          </a:p>
          <a:p>
            <a:pPr lvl="0"/>
            <a:r>
              <a:rPr lang="de-DE"/>
              <a:t>max. zweizeilig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85C2E2D-00AE-4C3E-9E9E-92EA5768F2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3429000"/>
            <a:ext cx="5761038" cy="1283885"/>
          </a:xfrm>
        </p:spPr>
        <p:txBody>
          <a:bodyPr anchor="b">
            <a:noAutofit/>
          </a:bodyPr>
          <a:lstStyle>
            <a:lvl1pPr>
              <a:defRPr sz="3600" b="0">
                <a:solidFill>
                  <a:schemeClr val="tx2"/>
                </a:solidFill>
              </a:defRPr>
            </a:lvl1pPr>
            <a:lvl2pPr>
              <a:defRPr sz="3600">
                <a:solidFill>
                  <a:schemeClr val="tx2"/>
                </a:solidFill>
              </a:defRPr>
            </a:lvl2pPr>
            <a:lvl3pPr>
              <a:defRPr sz="3600">
                <a:solidFill>
                  <a:schemeClr val="tx2"/>
                </a:solidFill>
              </a:defRPr>
            </a:lvl3pPr>
            <a:lvl4pPr>
              <a:defRPr sz="3600">
                <a:solidFill>
                  <a:schemeClr val="tx2"/>
                </a:solidFill>
              </a:defRPr>
            </a:lvl4pPr>
            <a:lvl5pPr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36pt</a:t>
            </a:r>
          </a:p>
        </p:txBody>
      </p:sp>
    </p:spTree>
    <p:extLst>
      <p:ext uri="{BB962C8B-B14F-4D97-AF65-F5344CB8AC3E}">
        <p14:creationId xmlns:p14="http://schemas.microsoft.com/office/powerpoint/2010/main" val="281641334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dyna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C301FB21-7C3B-4A5E-A31C-CE062C042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071771"/>
            <a:ext cx="12192000" cy="3920777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30D6EA-AD72-4FB4-B0FF-F7DF50D1F2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3803" y="3895587"/>
            <a:ext cx="10381335" cy="931862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de-DE"/>
              <a:t>Subline, Verdana 24pt, orange,</a:t>
            </a:r>
          </a:p>
          <a:p>
            <a:pPr lvl="0"/>
            <a:r>
              <a:rPr lang="de-DE"/>
              <a:t>max. zweizeilig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D0D240A-F81A-48F9-8C99-5E3AA83719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8006901" y="2347752"/>
            <a:ext cx="941633" cy="13981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48D73EC-D47C-42D4-B108-764E6FFE8F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41633" y="2347752"/>
            <a:ext cx="941633" cy="1398182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2306339-62CF-4D45-90BD-2235CCD272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53575" y="0"/>
            <a:ext cx="2638425" cy="1246188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07273DA9-CDD9-4236-80DB-66DD115A00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3803" y="5926138"/>
            <a:ext cx="10381335" cy="931862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1800"/>
            </a:lvl2pPr>
          </a:lstStyle>
          <a:p>
            <a:pPr lvl="1"/>
            <a:r>
              <a:rPr lang="de-DE"/>
              <a:t>Ort, Datum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7E4BFA0-FE65-403C-8A45-DEEF1A0466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6688" y="2347913"/>
            <a:ext cx="9313862" cy="154781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E8D50E-8B85-4801-BA59-0C1D4826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802" y="2382837"/>
            <a:ext cx="10381336" cy="139375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36pt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AEAD8A5-4133-484B-9AA1-7530A3F717E8}"/>
              </a:ext>
            </a:extLst>
          </p:cNvPr>
          <p:cNvSpPr txBox="1"/>
          <p:nvPr userDrawn="1"/>
        </p:nvSpPr>
        <p:spPr>
          <a:xfrm>
            <a:off x="1558924" y="-501445"/>
            <a:ext cx="10336213" cy="4037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2900" lvl="0" indent="-342900" algn="l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de-DE" sz="2000">
                <a:solidFill>
                  <a:schemeClr val="tx2"/>
                </a:solidFill>
              </a:rPr>
              <a:t>Diese Titelfolie enthält eine (im Präsentationsmodus) sichtbare Animation</a:t>
            </a:r>
          </a:p>
        </p:txBody>
      </p:sp>
    </p:spTree>
    <p:extLst>
      <p:ext uri="{BB962C8B-B14F-4D97-AF65-F5344CB8AC3E}">
        <p14:creationId xmlns:p14="http://schemas.microsoft.com/office/powerpoint/2010/main" val="2246538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16667" decel="1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1.44361 -0.00185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16667" decel="1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185 L 1.2151 -0.00185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5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2" grpId="0"/>
    </p:bldLst>
  </p:timing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B08E4-C252-40D6-B6DC-614C07DAD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0D3589-AFDF-4F6B-8769-38D353E28B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E44CAC-501C-48E3-93C9-EEFD25C24E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6CCE3A-A6E1-4892-8A11-56255701EE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94A332-A994-4A3B-9370-3AFCCD6DD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1557338"/>
            <a:ext cx="5689600" cy="49672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Optionale Subline, 24pt, orange, „Listenebenen“, bitte max. zweizeilig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  <a:p>
            <a:pPr lvl="4"/>
            <a:r>
              <a:rPr lang="de-DE"/>
              <a:t>Unterpunkt mit weiterem Einzug, fünfte Listenebene, 18pt, blau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9610A2-ACA9-4AE9-9D6E-81C75B339C71}"/>
              </a:ext>
            </a:extLst>
          </p:cNvPr>
          <p:cNvSpPr txBox="1"/>
          <p:nvPr userDrawn="1"/>
        </p:nvSpPr>
        <p:spPr>
          <a:xfrm>
            <a:off x="12755418" y="2752436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algn="l"/>
            <a:endParaRPr lang="de-DE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39E6722-ADBA-46BA-B782-5B6FA85C958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12523" y="939233"/>
            <a:ext cx="5348553" cy="5836706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24469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/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B08E4-C252-40D6-B6DC-614C07DAD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0" y="241200"/>
            <a:ext cx="5648108" cy="1047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0D3589-AFDF-4F6B-8769-38D353E28B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03950" y="6524625"/>
            <a:ext cx="3779838" cy="333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E44CAC-501C-48E3-93C9-EEFD25C24E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6CCE3A-A6E1-4892-8A11-56255701EE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94A332-A994-4A3B-9370-3AFCCD6DD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6073" y="1557338"/>
            <a:ext cx="5648108" cy="49672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Optionale Subline, 24pt, orange, „Listenebenen“, max. zweizeilig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  <a:p>
            <a:pPr lvl="4"/>
            <a:r>
              <a:rPr lang="de-DE"/>
              <a:t>Unterpunkt mit weiterem Einzug, fünfte Listenebene, 18pt, blau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9610A2-ACA9-4AE9-9D6E-81C75B339C71}"/>
              </a:ext>
            </a:extLst>
          </p:cNvPr>
          <p:cNvSpPr txBox="1"/>
          <p:nvPr userDrawn="1"/>
        </p:nvSpPr>
        <p:spPr>
          <a:xfrm>
            <a:off x="12755418" y="2752436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algn="l"/>
            <a:endParaRPr lang="de-DE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86DBF52-D049-4192-9F10-239FA27E4F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375139" y="85742"/>
            <a:ext cx="6471139" cy="7061747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67375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ing chart, Lay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5542AC-4534-490B-A75D-0CBB7000DE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A6F1F7-5EC3-4827-81D8-B84C01A89A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4BDC31-89D8-4414-AC14-875F121083E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6F59192-E473-482D-AD56-5E3F4F150C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41200"/>
            <a:ext cx="5761038" cy="1047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36pt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2024C771-A41D-4633-BCEB-8E01D306D48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08285" y="174737"/>
            <a:ext cx="8916814" cy="9730635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5058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, Image/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CF603-A790-469B-B445-C2EC7D48C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9F313C-5FE5-4D6C-8DD7-4D626AD96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3AFC50-7985-4478-ACDE-FB563034F9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948C57-5F09-4DF2-AD69-313758C2B7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0C68E012-46E9-448B-8960-24155443C0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23014" y="3429000"/>
            <a:ext cx="3745971" cy="309562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1091B534-3311-4804-9FE3-2BD0211C02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14" y="3429000"/>
            <a:ext cx="3745971" cy="309562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9A1D3B1-B48C-4E47-8EF2-1ED990C15D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9214" y="3429000"/>
            <a:ext cx="3745971" cy="309562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8CD0A9D0-AA00-4A69-A009-1FADE3C5C3B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9361" y="1719185"/>
            <a:ext cx="1500876" cy="1637858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Bild/</a:t>
            </a:r>
          </a:p>
          <a:p>
            <a:r>
              <a:rPr lang="de-DE"/>
              <a:t>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52B14CC1-D15D-493C-BF76-6A0FB471670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45561" y="1719185"/>
            <a:ext cx="1500876" cy="1637858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Bild/</a:t>
            </a:r>
          </a:p>
          <a:p>
            <a:r>
              <a:rPr lang="de-DE"/>
              <a:t>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DB330F2D-33EE-44EB-9403-EBE3DA3113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02807" y="1719185"/>
            <a:ext cx="1500876" cy="1637858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/>
              <a:t>Bild/</a:t>
            </a:r>
          </a:p>
          <a:p>
            <a:r>
              <a:rPr lang="de-DE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89540732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,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0AEE0FDC-44BC-4A59-9205-C39E145060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129466" y="1397072"/>
            <a:ext cx="4914952" cy="5363528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F4F252F0-6FA0-44AD-B00F-F640FADB066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115816" y="1397072"/>
            <a:ext cx="4914952" cy="5363528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EEC35E6F-22C2-465C-A1DD-842C985928E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818779" y="1397072"/>
            <a:ext cx="4914952" cy="5363528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FCF603-A790-469B-B445-C2EC7D48C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9F313C-5FE5-4D6C-8DD7-4D626AD96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3AFC50-7985-4478-ACDE-FB563034F9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948C57-5F09-4DF2-AD69-313758C2B7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1091B534-3311-4804-9FE3-2BD0211C02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2477426"/>
            <a:ext cx="3568823" cy="3886933"/>
          </a:xfrm>
          <a:noFill/>
        </p:spPr>
        <p:txBody>
          <a:bodyPr lIns="0" tIns="144000" rIns="72000" bIns="14400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BDECF4D2-DD68-458F-96DD-E3907F4B37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69557" y="2477426"/>
            <a:ext cx="3568823" cy="3886933"/>
          </a:xfrm>
          <a:noFill/>
        </p:spPr>
        <p:txBody>
          <a:bodyPr lIns="0" tIns="144000" rIns="72000" bIns="14400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FCFC5D80-5F38-4F56-81AA-C45A559448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83207" y="2477426"/>
            <a:ext cx="3568823" cy="3886933"/>
          </a:xfrm>
          <a:noFill/>
        </p:spPr>
        <p:txBody>
          <a:bodyPr lIns="0" tIns="144000" rIns="72000" bIns="14400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96626421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4AF98-B310-44AE-AC11-0402B099F2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40030"/>
            <a:ext cx="5761038" cy="1047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890437-3633-4B0C-8F1C-8FFE1C082B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FC2C0B-E44D-4CDC-B7A4-4C573116B6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7EA6BE-5E44-424D-A447-65EFB7CF1AA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78CB959-95B3-40E3-841A-9C83326190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6578" y="1472159"/>
            <a:ext cx="2700460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4E738D73-5D2C-47C7-8E7F-08416BD6F7F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25754" y="560468"/>
            <a:ext cx="6131169" cy="6690749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1D3CDA-1160-4C35-A72F-93640915BD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56578" y="2429654"/>
            <a:ext cx="2700460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A8B803A2-DFFD-480C-B9FA-F3608A4BDB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56700" y="3387149"/>
            <a:ext cx="2700338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263D631-F88E-4D09-8DA3-8F72F8D51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6700" y="4340846"/>
            <a:ext cx="2700338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0C94D2A5-3C39-4B80-9C1D-F72C1409CA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6579" y="5294543"/>
            <a:ext cx="2700460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D1ED569-3B9B-41D1-A21D-1ADEE095F9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962" y="1472159"/>
            <a:ext cx="2759075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A1EECDD2-FB56-4DDF-96F8-BDEA932EA7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4962" y="2429654"/>
            <a:ext cx="2759075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A6DC4253-E980-48F2-BC6E-105C91EFA2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4962" y="3387149"/>
            <a:ext cx="2759075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8313AAB4-3BA6-451A-A52C-F7DA4C4F83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62" y="4340846"/>
            <a:ext cx="2759075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37E98DC-734F-48FF-BF20-56D82872CE9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62" y="5294543"/>
            <a:ext cx="2759075" cy="670683"/>
          </a:xfrm>
        </p:spPr>
        <p:txBody>
          <a:bodyPr/>
          <a:lstStyle>
            <a:lvl1pPr algn="l">
              <a:defRPr sz="1800"/>
            </a:lvl1pPr>
            <a:lvl2pPr algn="l">
              <a:defRPr sz="180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867255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/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67E845-861D-4878-B6E5-CFB1DB70A8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8B5EB8-4D96-4C4F-9EF0-F72BF37F8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41F6E2-C084-4EF5-B4D2-CB847E8F98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E71F68-EC68-46DC-ABBA-653D5852D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21277" y="1029018"/>
            <a:ext cx="1635759" cy="4967287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800">
                <a:solidFill>
                  <a:schemeClr val="accent2"/>
                </a:solidFill>
              </a:defRPr>
            </a:lvl2pPr>
            <a:lvl3pPr marL="0" indent="0">
              <a:buFontTx/>
              <a:buNone/>
              <a:defRPr sz="1800">
                <a:solidFill>
                  <a:schemeClr val="accent3"/>
                </a:solidFill>
              </a:defRPr>
            </a:lvl3pPr>
            <a:lvl4pPr marL="689400" indent="0">
              <a:buFontTx/>
              <a:buNone/>
              <a:defRPr sz="1800"/>
            </a:lvl4pPr>
            <a:lvl5pPr marL="923400" indent="0">
              <a:buFontTx/>
              <a:buNone/>
              <a:defRPr sz="1800"/>
            </a:lvl5pPr>
          </a:lstStyle>
          <a:p>
            <a:pPr lvl="2"/>
            <a:r>
              <a:rPr lang="de-DE"/>
              <a:t>Insert </a:t>
            </a:r>
            <a:r>
              <a:rPr lang="de-DE" err="1"/>
              <a:t>text</a:t>
            </a:r>
            <a:endParaRPr lang="de-DE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C22BB74F-7E64-44C7-8440-6CE53DDB4CC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473" y="-793490"/>
            <a:ext cx="9619348" cy="10497288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33348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2 image with HL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C6991-E55A-4A88-9736-0D6B99BB7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680" y="1450975"/>
            <a:ext cx="5527358" cy="207454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67E845-861D-4878-B6E5-CFB1DB70A8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29678" y="6524625"/>
            <a:ext cx="4663022" cy="333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8B5EB8-4D96-4C4F-9EF0-F72BF37F8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41F6E2-C084-4EF5-B4D2-CB847E8F98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E71F68-EC68-46DC-ABBA-653D5852D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9679" y="3789680"/>
            <a:ext cx="5527358" cy="2206625"/>
          </a:xfrm>
        </p:spPr>
        <p:txBody>
          <a:bodyPr anchor="t">
            <a:noAutofit/>
          </a:bodyPr>
          <a:lstStyle>
            <a:lvl1pPr>
              <a:defRPr/>
            </a:lvl1pPr>
            <a:lvl2pPr marL="0" indent="0">
              <a:buFontTx/>
              <a:buNone/>
              <a:defRPr sz="1800"/>
            </a:lvl2pPr>
            <a:lvl3pPr marL="455400" indent="0">
              <a:buFontTx/>
              <a:buNone/>
              <a:defRPr sz="1800"/>
            </a:lvl3pPr>
            <a:lvl4pPr marL="689400" indent="0">
              <a:buFontTx/>
              <a:buNone/>
              <a:defRPr sz="1800"/>
            </a:lvl4pPr>
            <a:lvl5pPr marL="923400" indent="0">
              <a:buFontTx/>
              <a:buNone/>
              <a:defRPr sz="1800"/>
            </a:lvl5pPr>
          </a:lstStyle>
          <a:p>
            <a:pPr lvl="0"/>
            <a:r>
              <a:rPr lang="de-DE"/>
              <a:t>Optionale Subline, 24pt, „Listen-ebenen“, bitte max. zweizeilig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36F1D587-92BF-4745-A17B-EA07BFEA6B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375139" y="83625"/>
            <a:ext cx="6131169" cy="6690749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464216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2 imag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67E845-861D-4878-B6E5-CFB1DB70A8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29361" y="6524625"/>
            <a:ext cx="4663337" cy="333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8B5EB8-4D96-4C4F-9EF0-F72BF37F8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41F6E2-C084-4EF5-B4D2-CB847E8F98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A44D80D-F6EA-47C5-966E-C8DAE9FAE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9363" y="1557338"/>
            <a:ext cx="5527675" cy="49672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Subline, Verdana 24pt, orange, einstellbar über „Listenebenen“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  <a:p>
            <a:pPr lvl="4"/>
            <a:r>
              <a:rPr lang="de-DE"/>
              <a:t>Unterpunkt mit weiterem Einzug, fünfte Listenebene, 18pt, blau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4D3C7AD-DA1F-42D5-8185-36C4EEE989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375139" y="83625"/>
            <a:ext cx="6131169" cy="6690749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16845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/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35E8D-93C1-4D50-AEF5-ED9F0EA13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6B4EC3-2C48-4FD8-80DA-C8CE59FA1D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28470A-0B62-4FF4-A54F-26F8F6A0F0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F27E17-34C4-4273-8158-BD1C714464E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F5185EC6-2B6E-4978-8B39-42B06729D04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12746" y="955438"/>
            <a:ext cx="5103408" cy="5569186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19001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74FD9-E86B-4907-83CD-F211DD01F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4B2B6D-0A6A-4A10-A76A-8E3963CB85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220FEC-B080-49AD-8964-3AA62988B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50C8BC-AE17-4427-A730-9A9F0D5431E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3E4FB2-D26A-4715-AE51-F70939D398C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4963" y="1557338"/>
            <a:ext cx="11522074" cy="4953000"/>
          </a:xfrm>
        </p:spPr>
        <p:txBody>
          <a:bodyPr>
            <a:noAutofit/>
          </a:bodyPr>
          <a:lstStyle>
            <a:lvl1pPr>
              <a:defRPr b="0">
                <a:solidFill>
                  <a:schemeClr val="accent2"/>
                </a:solidFill>
              </a:defRPr>
            </a:lvl1pPr>
            <a:lvl2pPr marL="0" indent="0">
              <a:buFontTx/>
              <a:buNone/>
              <a:defRPr/>
            </a:lvl2pPr>
            <a:lvl3pPr marL="0">
              <a:defRPr/>
            </a:lvl3pPr>
            <a:lvl4pPr marL="468000">
              <a:defRPr/>
            </a:lvl4pPr>
            <a:lvl5pPr marL="720000">
              <a:defRPr/>
            </a:lvl5pPr>
          </a:lstStyle>
          <a:p>
            <a:pPr lvl="0"/>
            <a:r>
              <a:rPr lang="de-DE"/>
              <a:t>Optionale Subline, 24pt, orange, einstellbar über „Listenebenen“, </a:t>
            </a:r>
          </a:p>
          <a:p>
            <a:pPr lvl="0"/>
            <a:r>
              <a:rPr lang="de-DE"/>
              <a:t>bitte max. zweizeilig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  <a:p>
            <a:pPr lvl="4"/>
            <a:r>
              <a:rPr lang="de-DE"/>
              <a:t>Unterpunkt mit weiterem Einzug, fünfte Listenebene, 18pt, blau</a:t>
            </a:r>
          </a:p>
        </p:txBody>
      </p:sp>
    </p:spTree>
    <p:extLst>
      <p:ext uri="{BB962C8B-B14F-4D97-AF65-F5344CB8AC3E}">
        <p14:creationId xmlns:p14="http://schemas.microsoft.com/office/powerpoint/2010/main" val="88143253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BF528C-0744-4E68-9C72-0A65338AC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EEBDF8-62D0-48C4-857A-91189CF77C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D4030D-C352-47CA-8903-2BCB1CAF6AF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575FA69-DF0F-4816-BE41-D53C2DBEDEC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375139" y="85742"/>
            <a:ext cx="6131169" cy="6690749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63877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7BC0D3E-E203-4B05-ADB3-3923677BFC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3000" y="5476875"/>
            <a:ext cx="3211512" cy="1047750"/>
          </a:xfrm>
        </p:spPr>
        <p:txBody>
          <a:bodyPr anchor="b">
            <a:noAutofit/>
          </a:bodyPr>
          <a:lstStyle>
            <a:lvl1pPr>
              <a:buFontTx/>
              <a:buNone/>
              <a:defRPr sz="1100" b="0">
                <a:solidFill>
                  <a:schemeClr val="tx1"/>
                </a:solidFill>
              </a:defRPr>
            </a:lvl1pPr>
            <a:lvl2pPr marL="239400" indent="0">
              <a:buFontTx/>
              <a:buNone/>
              <a:defRPr sz="1200"/>
            </a:lvl2pPr>
            <a:lvl3pPr marL="455400" indent="0">
              <a:buFontTx/>
              <a:buNone/>
              <a:defRPr sz="1200"/>
            </a:lvl3pPr>
            <a:lvl4pPr marL="689400" indent="0">
              <a:buFontTx/>
              <a:buNone/>
              <a:defRPr sz="1200"/>
            </a:lvl4pPr>
            <a:lvl5pPr marL="923400" indent="0">
              <a:buFontTx/>
              <a:buNone/>
              <a:defRPr sz="1200"/>
            </a:lvl5pPr>
          </a:lstStyle>
          <a:p>
            <a:pPr lvl="0"/>
            <a:r>
              <a:rPr lang="de-DE" err="1"/>
              <a:t>Address</a:t>
            </a:r>
            <a:endParaRPr lang="de-DE"/>
          </a:p>
          <a:p>
            <a:pPr lvl="0"/>
            <a:r>
              <a:rPr lang="de-DE"/>
              <a:t>Contact </a:t>
            </a:r>
            <a:r>
              <a:rPr lang="de-DE" err="1"/>
              <a:t>details</a:t>
            </a:r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36F9A0BB-B566-44AA-923E-567E2215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363" y="5476875"/>
            <a:ext cx="3211512" cy="1047750"/>
          </a:xfrm>
        </p:spPr>
        <p:txBody>
          <a:bodyPr anchor="b">
            <a:noAutofit/>
          </a:bodyPr>
          <a:lstStyle>
            <a:lvl1pPr>
              <a:buFontTx/>
              <a:buNone/>
              <a:defRPr sz="1100" b="0">
                <a:solidFill>
                  <a:schemeClr val="tx1"/>
                </a:solidFill>
              </a:defRPr>
            </a:lvl1pPr>
            <a:lvl2pPr marL="239400" indent="0">
              <a:buFontTx/>
              <a:buNone/>
              <a:defRPr sz="1200"/>
            </a:lvl2pPr>
            <a:lvl3pPr marL="455400" indent="0">
              <a:buFontTx/>
              <a:buNone/>
              <a:defRPr sz="1200"/>
            </a:lvl3pPr>
            <a:lvl4pPr marL="689400" indent="0">
              <a:buFontTx/>
              <a:buNone/>
              <a:defRPr sz="1200"/>
            </a:lvl4pPr>
            <a:lvl5pPr marL="923400" indent="0">
              <a:buFontTx/>
              <a:buNone/>
              <a:defRPr sz="1200"/>
            </a:lvl5pPr>
          </a:lstStyle>
          <a:p>
            <a:pPr lvl="0"/>
            <a:r>
              <a:rPr lang="de-DE" err="1"/>
              <a:t>Address</a:t>
            </a:r>
            <a:endParaRPr lang="de-DE"/>
          </a:p>
          <a:p>
            <a:pPr lvl="0"/>
            <a:r>
              <a:rPr lang="de-DE"/>
              <a:t>Contact </a:t>
            </a:r>
            <a:r>
              <a:rPr lang="de-DE" err="1"/>
              <a:t>details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951E42-2C6F-4DA2-8F27-47CB3618C0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363" y="1557338"/>
            <a:ext cx="9648825" cy="2029142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6000"/>
            </a:lvl2pPr>
          </a:lstStyle>
          <a:p>
            <a:pPr lvl="0"/>
            <a:r>
              <a:rPr lang="de-DE"/>
              <a:t>Danke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981D44A-BED4-451F-8988-9462DE2061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855297" y="333375"/>
            <a:ext cx="5788598" cy="6316911"/>
          </a:xfrm>
          <a:custGeom>
            <a:avLst/>
            <a:gdLst>
              <a:gd name="connsiteX0" fmla="*/ 0 w 2862262"/>
              <a:gd name="connsiteY0" fmla="*/ 471762 h 2830513"/>
              <a:gd name="connsiteX1" fmla="*/ 471762 w 2862262"/>
              <a:gd name="connsiteY1" fmla="*/ 0 h 2830513"/>
              <a:gd name="connsiteX2" fmla="*/ 2390500 w 2862262"/>
              <a:gd name="connsiteY2" fmla="*/ 0 h 2830513"/>
              <a:gd name="connsiteX3" fmla="*/ 2862262 w 2862262"/>
              <a:gd name="connsiteY3" fmla="*/ 471762 h 2830513"/>
              <a:gd name="connsiteX4" fmla="*/ 2862262 w 2862262"/>
              <a:gd name="connsiteY4" fmla="*/ 2358751 h 2830513"/>
              <a:gd name="connsiteX5" fmla="*/ 2390500 w 2862262"/>
              <a:gd name="connsiteY5" fmla="*/ 2830513 h 2830513"/>
              <a:gd name="connsiteX6" fmla="*/ 471762 w 2862262"/>
              <a:gd name="connsiteY6" fmla="*/ 2830513 h 2830513"/>
              <a:gd name="connsiteX7" fmla="*/ 0 w 2862262"/>
              <a:gd name="connsiteY7" fmla="*/ 2358751 h 2830513"/>
              <a:gd name="connsiteX8" fmla="*/ 0 w 286226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2390500 w 4907372"/>
              <a:gd name="connsiteY2" fmla="*/ 0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471762 h 2830513"/>
              <a:gd name="connsiteX1" fmla="*/ 471762 w 4907372"/>
              <a:gd name="connsiteY1" fmla="*/ 0 h 2830513"/>
              <a:gd name="connsiteX2" fmla="*/ 4120977 w 4907372"/>
              <a:gd name="connsiteY2" fmla="*/ 1101213 h 2830513"/>
              <a:gd name="connsiteX3" fmla="*/ 4907372 w 4907372"/>
              <a:gd name="connsiteY3" fmla="*/ 1799117 h 2830513"/>
              <a:gd name="connsiteX4" fmla="*/ 2862262 w 4907372"/>
              <a:gd name="connsiteY4" fmla="*/ 2358751 h 2830513"/>
              <a:gd name="connsiteX5" fmla="*/ 2390500 w 4907372"/>
              <a:gd name="connsiteY5" fmla="*/ 2830513 h 2830513"/>
              <a:gd name="connsiteX6" fmla="*/ 471762 w 4907372"/>
              <a:gd name="connsiteY6" fmla="*/ 2830513 h 2830513"/>
              <a:gd name="connsiteX7" fmla="*/ 0 w 4907372"/>
              <a:gd name="connsiteY7" fmla="*/ 2358751 h 2830513"/>
              <a:gd name="connsiteX8" fmla="*/ 0 w 4907372"/>
              <a:gd name="connsiteY8" fmla="*/ 471762 h 2830513"/>
              <a:gd name="connsiteX0" fmla="*/ 0 w 4907372"/>
              <a:gd name="connsiteY0" fmla="*/ 24626 h 2383377"/>
              <a:gd name="connsiteX1" fmla="*/ 1494317 w 4907372"/>
              <a:gd name="connsiteY1" fmla="*/ 1656967 h 2383377"/>
              <a:gd name="connsiteX2" fmla="*/ 4120977 w 4907372"/>
              <a:gd name="connsiteY2" fmla="*/ 654077 h 2383377"/>
              <a:gd name="connsiteX3" fmla="*/ 4907372 w 4907372"/>
              <a:gd name="connsiteY3" fmla="*/ 1351981 h 2383377"/>
              <a:gd name="connsiteX4" fmla="*/ 2862262 w 4907372"/>
              <a:gd name="connsiteY4" fmla="*/ 1911615 h 2383377"/>
              <a:gd name="connsiteX5" fmla="*/ 2390500 w 4907372"/>
              <a:gd name="connsiteY5" fmla="*/ 2383377 h 2383377"/>
              <a:gd name="connsiteX6" fmla="*/ 471762 w 4907372"/>
              <a:gd name="connsiteY6" fmla="*/ 2383377 h 2383377"/>
              <a:gd name="connsiteX7" fmla="*/ 0 w 4907372"/>
              <a:gd name="connsiteY7" fmla="*/ 1911615 h 2383377"/>
              <a:gd name="connsiteX8" fmla="*/ 0 w 4907372"/>
              <a:gd name="connsiteY8" fmla="*/ 24626 h 2383377"/>
              <a:gd name="connsiteX0" fmla="*/ 1219200 w 4907372"/>
              <a:gd name="connsiteY0" fmla="*/ 1936769 h 1936769"/>
              <a:gd name="connsiteX1" fmla="*/ 1494317 w 4907372"/>
              <a:gd name="connsiteY1" fmla="*/ 1002890 h 1936769"/>
              <a:gd name="connsiteX2" fmla="*/ 4120977 w 4907372"/>
              <a:gd name="connsiteY2" fmla="*/ 0 h 1936769"/>
              <a:gd name="connsiteX3" fmla="*/ 4907372 w 4907372"/>
              <a:gd name="connsiteY3" fmla="*/ 697904 h 1936769"/>
              <a:gd name="connsiteX4" fmla="*/ 2862262 w 4907372"/>
              <a:gd name="connsiteY4" fmla="*/ 1257538 h 1936769"/>
              <a:gd name="connsiteX5" fmla="*/ 2390500 w 4907372"/>
              <a:gd name="connsiteY5" fmla="*/ 1729300 h 1936769"/>
              <a:gd name="connsiteX6" fmla="*/ 471762 w 4907372"/>
              <a:gd name="connsiteY6" fmla="*/ 1729300 h 1936769"/>
              <a:gd name="connsiteX7" fmla="*/ 0 w 4907372"/>
              <a:gd name="connsiteY7" fmla="*/ 1257538 h 1936769"/>
              <a:gd name="connsiteX8" fmla="*/ 1219200 w 4907372"/>
              <a:gd name="connsiteY8" fmla="*/ 1936769 h 1936769"/>
              <a:gd name="connsiteX0" fmla="*/ 823019 w 4511191"/>
              <a:gd name="connsiteY0" fmla="*/ 1936769 h 2931232"/>
              <a:gd name="connsiteX1" fmla="*/ 1098136 w 4511191"/>
              <a:gd name="connsiteY1" fmla="*/ 1002890 h 2931232"/>
              <a:gd name="connsiteX2" fmla="*/ 3724796 w 4511191"/>
              <a:gd name="connsiteY2" fmla="*/ 0 h 2931232"/>
              <a:gd name="connsiteX3" fmla="*/ 4511191 w 4511191"/>
              <a:gd name="connsiteY3" fmla="*/ 697904 h 2931232"/>
              <a:gd name="connsiteX4" fmla="*/ 2466081 w 4511191"/>
              <a:gd name="connsiteY4" fmla="*/ 1257538 h 2931232"/>
              <a:gd name="connsiteX5" fmla="*/ 1994319 w 4511191"/>
              <a:gd name="connsiteY5" fmla="*/ 1729300 h 2931232"/>
              <a:gd name="connsiteX6" fmla="*/ 75581 w 4511191"/>
              <a:gd name="connsiteY6" fmla="*/ 1729300 h 2931232"/>
              <a:gd name="connsiteX7" fmla="*/ 311741 w 4511191"/>
              <a:gd name="connsiteY7" fmla="*/ 2899525 h 2931232"/>
              <a:gd name="connsiteX8" fmla="*/ 823019 w 4511191"/>
              <a:gd name="connsiteY8" fmla="*/ 1936769 h 2931232"/>
              <a:gd name="connsiteX0" fmla="*/ 770631 w 4458803"/>
              <a:gd name="connsiteY0" fmla="*/ 1936769 h 3882906"/>
              <a:gd name="connsiteX1" fmla="*/ 1045748 w 4458803"/>
              <a:gd name="connsiteY1" fmla="*/ 1002890 h 3882906"/>
              <a:gd name="connsiteX2" fmla="*/ 3672408 w 4458803"/>
              <a:gd name="connsiteY2" fmla="*/ 0 h 3882906"/>
              <a:gd name="connsiteX3" fmla="*/ 4458803 w 4458803"/>
              <a:gd name="connsiteY3" fmla="*/ 697904 h 3882906"/>
              <a:gd name="connsiteX4" fmla="*/ 2413693 w 4458803"/>
              <a:gd name="connsiteY4" fmla="*/ 1257538 h 3882906"/>
              <a:gd name="connsiteX5" fmla="*/ 1941931 w 4458803"/>
              <a:gd name="connsiteY5" fmla="*/ 1729300 h 3882906"/>
              <a:gd name="connsiteX6" fmla="*/ 23193 w 4458803"/>
              <a:gd name="connsiteY6" fmla="*/ 1729300 h 3882906"/>
              <a:gd name="connsiteX7" fmla="*/ 1783353 w 4458803"/>
              <a:gd name="connsiteY7" fmla="*/ 3863086 h 3882906"/>
              <a:gd name="connsiteX8" fmla="*/ 770631 w 4458803"/>
              <a:gd name="connsiteY8" fmla="*/ 1936769 h 3882906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1171300 w 3688172"/>
              <a:gd name="connsiteY5" fmla="*/ 1729300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688172"/>
              <a:gd name="connsiteY0" fmla="*/ 1936769 h 4207029"/>
              <a:gd name="connsiteX1" fmla="*/ 275117 w 3688172"/>
              <a:gd name="connsiteY1" fmla="*/ 1002890 h 4207029"/>
              <a:gd name="connsiteX2" fmla="*/ 2901777 w 3688172"/>
              <a:gd name="connsiteY2" fmla="*/ 0 h 4207029"/>
              <a:gd name="connsiteX3" fmla="*/ 3688172 w 3688172"/>
              <a:gd name="connsiteY3" fmla="*/ 697904 h 4207029"/>
              <a:gd name="connsiteX4" fmla="*/ 1643062 w 3688172"/>
              <a:gd name="connsiteY4" fmla="*/ 1257538 h 4207029"/>
              <a:gd name="connsiteX5" fmla="*/ 3373725 w 3688172"/>
              <a:gd name="connsiteY5" fmla="*/ 3843236 h 4207029"/>
              <a:gd name="connsiteX6" fmla="*/ 2133414 w 3688172"/>
              <a:gd name="connsiteY6" fmla="*/ 4207029 h 4207029"/>
              <a:gd name="connsiteX7" fmla="*/ 1012722 w 3688172"/>
              <a:gd name="connsiteY7" fmla="*/ 3863086 h 4207029"/>
              <a:gd name="connsiteX8" fmla="*/ 0 w 3688172"/>
              <a:gd name="connsiteY8" fmla="*/ 1936769 h 4207029"/>
              <a:gd name="connsiteX0" fmla="*/ 0 w 3845488"/>
              <a:gd name="connsiteY0" fmla="*/ 1936769 h 4207029"/>
              <a:gd name="connsiteX1" fmla="*/ 275117 w 3845488"/>
              <a:gd name="connsiteY1" fmla="*/ 1002890 h 4207029"/>
              <a:gd name="connsiteX2" fmla="*/ 2901777 w 3845488"/>
              <a:gd name="connsiteY2" fmla="*/ 0 h 4207029"/>
              <a:gd name="connsiteX3" fmla="*/ 3688172 w 3845488"/>
              <a:gd name="connsiteY3" fmla="*/ 697904 h 4207029"/>
              <a:gd name="connsiteX4" fmla="*/ 3845488 w 3845488"/>
              <a:gd name="connsiteY4" fmla="*/ 2663551 h 4207029"/>
              <a:gd name="connsiteX5" fmla="*/ 3373725 w 3845488"/>
              <a:gd name="connsiteY5" fmla="*/ 3843236 h 4207029"/>
              <a:gd name="connsiteX6" fmla="*/ 2133414 w 3845488"/>
              <a:gd name="connsiteY6" fmla="*/ 4207029 h 4207029"/>
              <a:gd name="connsiteX7" fmla="*/ 1012722 w 3845488"/>
              <a:gd name="connsiteY7" fmla="*/ 3863086 h 4207029"/>
              <a:gd name="connsiteX8" fmla="*/ 0 w 3845488"/>
              <a:gd name="connsiteY8" fmla="*/ 1936769 h 4207029"/>
              <a:gd name="connsiteX0" fmla="*/ 0 w 3845488"/>
              <a:gd name="connsiteY0" fmla="*/ 1928931 h 4199191"/>
              <a:gd name="connsiteX1" fmla="*/ 275117 w 3845488"/>
              <a:gd name="connsiteY1" fmla="*/ 995052 h 4199191"/>
              <a:gd name="connsiteX2" fmla="*/ 2904390 w 3845488"/>
              <a:gd name="connsiteY2" fmla="*/ 0 h 4199191"/>
              <a:gd name="connsiteX3" fmla="*/ 3688172 w 3845488"/>
              <a:gd name="connsiteY3" fmla="*/ 690066 h 4199191"/>
              <a:gd name="connsiteX4" fmla="*/ 3845488 w 3845488"/>
              <a:gd name="connsiteY4" fmla="*/ 2655713 h 4199191"/>
              <a:gd name="connsiteX5" fmla="*/ 3373725 w 3845488"/>
              <a:gd name="connsiteY5" fmla="*/ 3835398 h 4199191"/>
              <a:gd name="connsiteX6" fmla="*/ 2133414 w 3845488"/>
              <a:gd name="connsiteY6" fmla="*/ 4199191 h 4199191"/>
              <a:gd name="connsiteX7" fmla="*/ 1012722 w 3845488"/>
              <a:gd name="connsiteY7" fmla="*/ 3855248 h 4199191"/>
              <a:gd name="connsiteX8" fmla="*/ 0 w 3845488"/>
              <a:gd name="connsiteY8" fmla="*/ 1928931 h 4199191"/>
              <a:gd name="connsiteX0" fmla="*/ 0 w 3845488"/>
              <a:gd name="connsiteY0" fmla="*/ 1984360 h 4254620"/>
              <a:gd name="connsiteX1" fmla="*/ 275117 w 3845488"/>
              <a:gd name="connsiteY1" fmla="*/ 1050481 h 4254620"/>
              <a:gd name="connsiteX2" fmla="*/ 2904390 w 3845488"/>
              <a:gd name="connsiteY2" fmla="*/ 55429 h 4254620"/>
              <a:gd name="connsiteX3" fmla="*/ 3688172 w 3845488"/>
              <a:gd name="connsiteY3" fmla="*/ 745495 h 4254620"/>
              <a:gd name="connsiteX4" fmla="*/ 3845488 w 3845488"/>
              <a:gd name="connsiteY4" fmla="*/ 2711142 h 4254620"/>
              <a:gd name="connsiteX5" fmla="*/ 3373725 w 3845488"/>
              <a:gd name="connsiteY5" fmla="*/ 3890827 h 4254620"/>
              <a:gd name="connsiteX6" fmla="*/ 2133414 w 3845488"/>
              <a:gd name="connsiteY6" fmla="*/ 4254620 h 4254620"/>
              <a:gd name="connsiteX7" fmla="*/ 1012722 w 3845488"/>
              <a:gd name="connsiteY7" fmla="*/ 3910677 h 4254620"/>
              <a:gd name="connsiteX8" fmla="*/ 0 w 3845488"/>
              <a:gd name="connsiteY8" fmla="*/ 1984360 h 4254620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92988 h 4263248"/>
              <a:gd name="connsiteX1" fmla="*/ 275117 w 3845488"/>
              <a:gd name="connsiteY1" fmla="*/ 1059109 h 4263248"/>
              <a:gd name="connsiteX2" fmla="*/ 2904390 w 3845488"/>
              <a:gd name="connsiteY2" fmla="*/ 64057 h 4263248"/>
              <a:gd name="connsiteX3" fmla="*/ 3680334 w 3845488"/>
              <a:gd name="connsiteY3" fmla="*/ 633945 h 4263248"/>
              <a:gd name="connsiteX4" fmla="*/ 3845488 w 3845488"/>
              <a:gd name="connsiteY4" fmla="*/ 2719770 h 4263248"/>
              <a:gd name="connsiteX5" fmla="*/ 3373725 w 3845488"/>
              <a:gd name="connsiteY5" fmla="*/ 3899455 h 4263248"/>
              <a:gd name="connsiteX6" fmla="*/ 2133414 w 3845488"/>
              <a:gd name="connsiteY6" fmla="*/ 4263248 h 4263248"/>
              <a:gd name="connsiteX7" fmla="*/ 1012722 w 3845488"/>
              <a:gd name="connsiteY7" fmla="*/ 3919305 h 4263248"/>
              <a:gd name="connsiteX8" fmla="*/ 0 w 3845488"/>
              <a:gd name="connsiteY8" fmla="*/ 1992988 h 4263248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45488"/>
              <a:gd name="connsiteY0" fmla="*/ 1986574 h 4256834"/>
              <a:gd name="connsiteX1" fmla="*/ 275117 w 3845488"/>
              <a:gd name="connsiteY1" fmla="*/ 1052695 h 4256834"/>
              <a:gd name="connsiteX2" fmla="*/ 2904390 w 3845488"/>
              <a:gd name="connsiteY2" fmla="*/ 57643 h 4256834"/>
              <a:gd name="connsiteX3" fmla="*/ 3680334 w 3845488"/>
              <a:gd name="connsiteY3" fmla="*/ 627531 h 4256834"/>
              <a:gd name="connsiteX4" fmla="*/ 3845488 w 3845488"/>
              <a:gd name="connsiteY4" fmla="*/ 2713356 h 4256834"/>
              <a:gd name="connsiteX5" fmla="*/ 3373725 w 3845488"/>
              <a:gd name="connsiteY5" fmla="*/ 3893041 h 4256834"/>
              <a:gd name="connsiteX6" fmla="*/ 2133414 w 3845488"/>
              <a:gd name="connsiteY6" fmla="*/ 4256834 h 4256834"/>
              <a:gd name="connsiteX7" fmla="*/ 1012722 w 3845488"/>
              <a:gd name="connsiteY7" fmla="*/ 3912891 h 4256834"/>
              <a:gd name="connsiteX8" fmla="*/ 0 w 3845488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373725 w 3821975"/>
              <a:gd name="connsiteY5" fmla="*/ 389304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3007 w 3821975"/>
              <a:gd name="connsiteY5" fmla="*/ 3924391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21975"/>
              <a:gd name="connsiteY0" fmla="*/ 1986574 h 4256834"/>
              <a:gd name="connsiteX1" fmla="*/ 275117 w 3821975"/>
              <a:gd name="connsiteY1" fmla="*/ 1052695 h 4256834"/>
              <a:gd name="connsiteX2" fmla="*/ 2904390 w 3821975"/>
              <a:gd name="connsiteY2" fmla="*/ 57643 h 4256834"/>
              <a:gd name="connsiteX3" fmla="*/ 3680334 w 3821975"/>
              <a:gd name="connsiteY3" fmla="*/ 627531 h 4256834"/>
              <a:gd name="connsiteX4" fmla="*/ 3821975 w 3821975"/>
              <a:gd name="connsiteY4" fmla="*/ 2736869 h 4256834"/>
              <a:gd name="connsiteX5" fmla="*/ 3185619 w 3821975"/>
              <a:gd name="connsiteY5" fmla="*/ 3929616 h 4256834"/>
              <a:gd name="connsiteX6" fmla="*/ 2133414 w 3821975"/>
              <a:gd name="connsiteY6" fmla="*/ 4256834 h 4256834"/>
              <a:gd name="connsiteX7" fmla="*/ 1012722 w 3821975"/>
              <a:gd name="connsiteY7" fmla="*/ 3912891 h 4256834"/>
              <a:gd name="connsiteX8" fmla="*/ 0 w 3821975"/>
              <a:gd name="connsiteY8" fmla="*/ 1986574 h 4256834"/>
              <a:gd name="connsiteX0" fmla="*/ 0 w 3839196"/>
              <a:gd name="connsiteY0" fmla="*/ 1986574 h 4256834"/>
              <a:gd name="connsiteX1" fmla="*/ 275117 w 3839196"/>
              <a:gd name="connsiteY1" fmla="*/ 1052695 h 4256834"/>
              <a:gd name="connsiteX2" fmla="*/ 2904390 w 3839196"/>
              <a:gd name="connsiteY2" fmla="*/ 57643 h 4256834"/>
              <a:gd name="connsiteX3" fmla="*/ 3680334 w 3839196"/>
              <a:gd name="connsiteY3" fmla="*/ 627531 h 4256834"/>
              <a:gd name="connsiteX4" fmla="*/ 3821975 w 3839196"/>
              <a:gd name="connsiteY4" fmla="*/ 2736869 h 4256834"/>
              <a:gd name="connsiteX5" fmla="*/ 3185619 w 3839196"/>
              <a:gd name="connsiteY5" fmla="*/ 3929616 h 4256834"/>
              <a:gd name="connsiteX6" fmla="*/ 2133414 w 3839196"/>
              <a:gd name="connsiteY6" fmla="*/ 4256834 h 4256834"/>
              <a:gd name="connsiteX7" fmla="*/ 1012722 w 3839196"/>
              <a:gd name="connsiteY7" fmla="*/ 3912891 h 4256834"/>
              <a:gd name="connsiteX8" fmla="*/ 0 w 3839196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3414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30802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256834"/>
              <a:gd name="connsiteX1" fmla="*/ 275117 w 3837835"/>
              <a:gd name="connsiteY1" fmla="*/ 1052695 h 4256834"/>
              <a:gd name="connsiteX2" fmla="*/ 2904390 w 3837835"/>
              <a:gd name="connsiteY2" fmla="*/ 57643 h 4256834"/>
              <a:gd name="connsiteX3" fmla="*/ 3680334 w 3837835"/>
              <a:gd name="connsiteY3" fmla="*/ 627531 h 4256834"/>
              <a:gd name="connsiteX4" fmla="*/ 3821975 w 3837835"/>
              <a:gd name="connsiteY4" fmla="*/ 2736869 h 4256834"/>
              <a:gd name="connsiteX5" fmla="*/ 3185619 w 3837835"/>
              <a:gd name="connsiteY5" fmla="*/ 3929616 h 4256834"/>
              <a:gd name="connsiteX6" fmla="*/ 2125576 w 3837835"/>
              <a:gd name="connsiteY6" fmla="*/ 4256834 h 4256834"/>
              <a:gd name="connsiteX7" fmla="*/ 1012722 w 3837835"/>
              <a:gd name="connsiteY7" fmla="*/ 3912891 h 4256834"/>
              <a:gd name="connsiteX8" fmla="*/ 0 w 3837835"/>
              <a:gd name="connsiteY8" fmla="*/ 1986574 h 4256834"/>
              <a:gd name="connsiteX0" fmla="*/ 0 w 3837835"/>
              <a:gd name="connsiteY0" fmla="*/ 1986574 h 4302488"/>
              <a:gd name="connsiteX1" fmla="*/ 275117 w 3837835"/>
              <a:gd name="connsiteY1" fmla="*/ 1052695 h 4302488"/>
              <a:gd name="connsiteX2" fmla="*/ 2904390 w 3837835"/>
              <a:gd name="connsiteY2" fmla="*/ 57643 h 4302488"/>
              <a:gd name="connsiteX3" fmla="*/ 3680334 w 3837835"/>
              <a:gd name="connsiteY3" fmla="*/ 627531 h 4302488"/>
              <a:gd name="connsiteX4" fmla="*/ 3821975 w 3837835"/>
              <a:gd name="connsiteY4" fmla="*/ 2736869 h 4302488"/>
              <a:gd name="connsiteX5" fmla="*/ 3185619 w 3837835"/>
              <a:gd name="connsiteY5" fmla="*/ 3929616 h 4302488"/>
              <a:gd name="connsiteX6" fmla="*/ 2125576 w 3837835"/>
              <a:gd name="connsiteY6" fmla="*/ 4256834 h 4302488"/>
              <a:gd name="connsiteX7" fmla="*/ 1012722 w 3837835"/>
              <a:gd name="connsiteY7" fmla="*/ 3912891 h 4302488"/>
              <a:gd name="connsiteX8" fmla="*/ 0 w 3837835"/>
              <a:gd name="connsiteY8" fmla="*/ 1986574 h 4302488"/>
              <a:gd name="connsiteX0" fmla="*/ 0 w 3837835"/>
              <a:gd name="connsiteY0" fmla="*/ 1986574 h 4295607"/>
              <a:gd name="connsiteX1" fmla="*/ 275117 w 3837835"/>
              <a:gd name="connsiteY1" fmla="*/ 1052695 h 4295607"/>
              <a:gd name="connsiteX2" fmla="*/ 2904390 w 3837835"/>
              <a:gd name="connsiteY2" fmla="*/ 57643 h 4295607"/>
              <a:gd name="connsiteX3" fmla="*/ 3680334 w 3837835"/>
              <a:gd name="connsiteY3" fmla="*/ 627531 h 4295607"/>
              <a:gd name="connsiteX4" fmla="*/ 3821975 w 3837835"/>
              <a:gd name="connsiteY4" fmla="*/ 2736869 h 4295607"/>
              <a:gd name="connsiteX5" fmla="*/ 3185619 w 3837835"/>
              <a:gd name="connsiteY5" fmla="*/ 3929616 h 4295607"/>
              <a:gd name="connsiteX6" fmla="*/ 2138639 w 3837835"/>
              <a:gd name="connsiteY6" fmla="*/ 4248996 h 4295607"/>
              <a:gd name="connsiteX7" fmla="*/ 1012722 w 3837835"/>
              <a:gd name="connsiteY7" fmla="*/ 3912891 h 4295607"/>
              <a:gd name="connsiteX8" fmla="*/ 0 w 3837835"/>
              <a:gd name="connsiteY8" fmla="*/ 1986574 h 4295607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0 w 3837835"/>
              <a:gd name="connsiteY0" fmla="*/ 1986574 h 4319923"/>
              <a:gd name="connsiteX1" fmla="*/ 275117 w 3837835"/>
              <a:gd name="connsiteY1" fmla="*/ 1052695 h 4319923"/>
              <a:gd name="connsiteX2" fmla="*/ 2904390 w 3837835"/>
              <a:gd name="connsiteY2" fmla="*/ 57643 h 4319923"/>
              <a:gd name="connsiteX3" fmla="*/ 3680334 w 3837835"/>
              <a:gd name="connsiteY3" fmla="*/ 627531 h 4319923"/>
              <a:gd name="connsiteX4" fmla="*/ 3821975 w 3837835"/>
              <a:gd name="connsiteY4" fmla="*/ 2736869 h 4319923"/>
              <a:gd name="connsiteX5" fmla="*/ 3185619 w 3837835"/>
              <a:gd name="connsiteY5" fmla="*/ 3929616 h 4319923"/>
              <a:gd name="connsiteX6" fmla="*/ 2138639 w 3837835"/>
              <a:gd name="connsiteY6" fmla="*/ 4248996 h 4319923"/>
              <a:gd name="connsiteX7" fmla="*/ 1012722 w 3837835"/>
              <a:gd name="connsiteY7" fmla="*/ 3912891 h 4319923"/>
              <a:gd name="connsiteX8" fmla="*/ 0 w 3837835"/>
              <a:gd name="connsiteY8" fmla="*/ 1986574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897 w 3787481"/>
              <a:gd name="connsiteY0" fmla="*/ 2114590 h 4319923"/>
              <a:gd name="connsiteX1" fmla="*/ 224763 w 3787481"/>
              <a:gd name="connsiteY1" fmla="*/ 1052695 h 4319923"/>
              <a:gd name="connsiteX2" fmla="*/ 2854036 w 3787481"/>
              <a:gd name="connsiteY2" fmla="*/ 57643 h 4319923"/>
              <a:gd name="connsiteX3" fmla="*/ 3629980 w 3787481"/>
              <a:gd name="connsiteY3" fmla="*/ 627531 h 4319923"/>
              <a:gd name="connsiteX4" fmla="*/ 3771621 w 3787481"/>
              <a:gd name="connsiteY4" fmla="*/ 2736869 h 4319923"/>
              <a:gd name="connsiteX5" fmla="*/ 3135265 w 3787481"/>
              <a:gd name="connsiteY5" fmla="*/ 3929616 h 4319923"/>
              <a:gd name="connsiteX6" fmla="*/ 2088285 w 3787481"/>
              <a:gd name="connsiteY6" fmla="*/ 4248996 h 4319923"/>
              <a:gd name="connsiteX7" fmla="*/ 962368 w 3787481"/>
              <a:gd name="connsiteY7" fmla="*/ 3912891 h 4319923"/>
              <a:gd name="connsiteX8" fmla="*/ 1897 w 3787481"/>
              <a:gd name="connsiteY8" fmla="*/ 2114590 h 4319923"/>
              <a:gd name="connsiteX0" fmla="*/ 161771 w 3947355"/>
              <a:gd name="connsiteY0" fmla="*/ 2114590 h 4319923"/>
              <a:gd name="connsiteX1" fmla="*/ 384637 w 3947355"/>
              <a:gd name="connsiteY1" fmla="*/ 1052695 h 4319923"/>
              <a:gd name="connsiteX2" fmla="*/ 3013910 w 3947355"/>
              <a:gd name="connsiteY2" fmla="*/ 57643 h 4319923"/>
              <a:gd name="connsiteX3" fmla="*/ 3789854 w 3947355"/>
              <a:gd name="connsiteY3" fmla="*/ 627531 h 4319923"/>
              <a:gd name="connsiteX4" fmla="*/ 3931495 w 3947355"/>
              <a:gd name="connsiteY4" fmla="*/ 2736869 h 4319923"/>
              <a:gd name="connsiteX5" fmla="*/ 3295139 w 3947355"/>
              <a:gd name="connsiteY5" fmla="*/ 3929616 h 4319923"/>
              <a:gd name="connsiteX6" fmla="*/ 2248159 w 3947355"/>
              <a:gd name="connsiteY6" fmla="*/ 4248996 h 4319923"/>
              <a:gd name="connsiteX7" fmla="*/ 1122242 w 3947355"/>
              <a:gd name="connsiteY7" fmla="*/ 3912891 h 4319923"/>
              <a:gd name="connsiteX8" fmla="*/ 161771 w 3947355"/>
              <a:gd name="connsiteY8" fmla="*/ 2114590 h 4319923"/>
              <a:gd name="connsiteX0" fmla="*/ 177414 w 3962998"/>
              <a:gd name="connsiteY0" fmla="*/ 2114590 h 4319923"/>
              <a:gd name="connsiteX1" fmla="*/ 400280 w 3962998"/>
              <a:gd name="connsiteY1" fmla="*/ 1052695 h 4319923"/>
              <a:gd name="connsiteX2" fmla="*/ 3029553 w 3962998"/>
              <a:gd name="connsiteY2" fmla="*/ 57643 h 4319923"/>
              <a:gd name="connsiteX3" fmla="*/ 3805497 w 3962998"/>
              <a:gd name="connsiteY3" fmla="*/ 627531 h 4319923"/>
              <a:gd name="connsiteX4" fmla="*/ 3947138 w 3962998"/>
              <a:gd name="connsiteY4" fmla="*/ 2736869 h 4319923"/>
              <a:gd name="connsiteX5" fmla="*/ 3310782 w 3962998"/>
              <a:gd name="connsiteY5" fmla="*/ 3929616 h 4319923"/>
              <a:gd name="connsiteX6" fmla="*/ 2263802 w 3962998"/>
              <a:gd name="connsiteY6" fmla="*/ 4248996 h 4319923"/>
              <a:gd name="connsiteX7" fmla="*/ 1137885 w 3962998"/>
              <a:gd name="connsiteY7" fmla="*/ 3912891 h 4319923"/>
              <a:gd name="connsiteX8" fmla="*/ 177414 w 3962998"/>
              <a:gd name="connsiteY8" fmla="*/ 2114590 h 4319923"/>
              <a:gd name="connsiteX0" fmla="*/ 181149 w 3966733"/>
              <a:gd name="connsiteY0" fmla="*/ 2114590 h 4319923"/>
              <a:gd name="connsiteX1" fmla="*/ 404015 w 3966733"/>
              <a:gd name="connsiteY1" fmla="*/ 1052695 h 4319923"/>
              <a:gd name="connsiteX2" fmla="*/ 3033288 w 3966733"/>
              <a:gd name="connsiteY2" fmla="*/ 57643 h 4319923"/>
              <a:gd name="connsiteX3" fmla="*/ 3809232 w 3966733"/>
              <a:gd name="connsiteY3" fmla="*/ 627531 h 4319923"/>
              <a:gd name="connsiteX4" fmla="*/ 3950873 w 3966733"/>
              <a:gd name="connsiteY4" fmla="*/ 2736869 h 4319923"/>
              <a:gd name="connsiteX5" fmla="*/ 3314517 w 3966733"/>
              <a:gd name="connsiteY5" fmla="*/ 3929616 h 4319923"/>
              <a:gd name="connsiteX6" fmla="*/ 2267537 w 3966733"/>
              <a:gd name="connsiteY6" fmla="*/ 4248996 h 4319923"/>
              <a:gd name="connsiteX7" fmla="*/ 1141620 w 3966733"/>
              <a:gd name="connsiteY7" fmla="*/ 3912891 h 4319923"/>
              <a:gd name="connsiteX8" fmla="*/ 181149 w 3966733"/>
              <a:gd name="connsiteY8" fmla="*/ 2114590 h 4319923"/>
              <a:gd name="connsiteX0" fmla="*/ 173042 w 3958626"/>
              <a:gd name="connsiteY0" fmla="*/ 2114590 h 4319923"/>
              <a:gd name="connsiteX1" fmla="*/ 395908 w 3958626"/>
              <a:gd name="connsiteY1" fmla="*/ 1052695 h 4319923"/>
              <a:gd name="connsiteX2" fmla="*/ 3025181 w 3958626"/>
              <a:gd name="connsiteY2" fmla="*/ 57643 h 4319923"/>
              <a:gd name="connsiteX3" fmla="*/ 3801125 w 3958626"/>
              <a:gd name="connsiteY3" fmla="*/ 627531 h 4319923"/>
              <a:gd name="connsiteX4" fmla="*/ 3942766 w 3958626"/>
              <a:gd name="connsiteY4" fmla="*/ 2736869 h 4319923"/>
              <a:gd name="connsiteX5" fmla="*/ 3306410 w 3958626"/>
              <a:gd name="connsiteY5" fmla="*/ 3929616 h 4319923"/>
              <a:gd name="connsiteX6" fmla="*/ 2259430 w 3958626"/>
              <a:gd name="connsiteY6" fmla="*/ 4248996 h 4319923"/>
              <a:gd name="connsiteX7" fmla="*/ 1133513 w 3958626"/>
              <a:gd name="connsiteY7" fmla="*/ 3912891 h 4319923"/>
              <a:gd name="connsiteX8" fmla="*/ 173042 w 3958626"/>
              <a:gd name="connsiteY8" fmla="*/ 2114590 h 43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8626" h="4319923">
                <a:moveTo>
                  <a:pt x="173042" y="2114590"/>
                </a:moveTo>
                <a:cubicBezTo>
                  <a:pt x="-171818" y="1530085"/>
                  <a:pt x="49146" y="1217286"/>
                  <a:pt x="395908" y="1052695"/>
                </a:cubicBezTo>
                <a:lnTo>
                  <a:pt x="3025181" y="57643"/>
                </a:lnTo>
                <a:cubicBezTo>
                  <a:pt x="3776892" y="-195776"/>
                  <a:pt x="3788062" y="458424"/>
                  <a:pt x="3801125" y="627531"/>
                </a:cubicBezTo>
                <a:cubicBezTo>
                  <a:pt x="3842926" y="1256527"/>
                  <a:pt x="3895740" y="2081747"/>
                  <a:pt x="3942766" y="2736869"/>
                </a:cubicBezTo>
                <a:cubicBezTo>
                  <a:pt x="4044657" y="3527768"/>
                  <a:pt x="3634883" y="3830339"/>
                  <a:pt x="3306410" y="3929616"/>
                </a:cubicBezTo>
                <a:cubicBezTo>
                  <a:pt x="2566411" y="4154635"/>
                  <a:pt x="3039544" y="4005072"/>
                  <a:pt x="2259430" y="4248996"/>
                </a:cubicBezTo>
                <a:cubicBezTo>
                  <a:pt x="1818616" y="4395300"/>
                  <a:pt x="1420895" y="4330192"/>
                  <a:pt x="1133513" y="3912891"/>
                </a:cubicBezTo>
                <a:cubicBezTo>
                  <a:pt x="785489" y="3265560"/>
                  <a:pt x="526292" y="2777597"/>
                  <a:pt x="173042" y="211459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optional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06136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C301FB21-7C3B-4A5E-A31C-CE062C042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13" y="1071771"/>
            <a:ext cx="12192000" cy="39207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CE8D50E-8B85-4801-BA59-0C1D4826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982" y="3752851"/>
            <a:ext cx="10381336" cy="1393754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30D6EA-AD72-4FB4-B0FF-F7DF50D1F2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0207" y="5284651"/>
            <a:ext cx="10381335" cy="50157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48D73EC-D47C-42D4-B108-764E6FFE8F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963" y="2353165"/>
            <a:ext cx="941633" cy="1398182"/>
          </a:xfrm>
          <a:prstGeom prst="rect">
            <a:avLst/>
          </a:prstGeom>
        </p:spPr>
      </p:pic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039FB1DC-8317-438A-95FD-A10C8496E2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0207" y="6162009"/>
            <a:ext cx="10381335" cy="396014"/>
          </a:xfrm>
        </p:spPr>
        <p:txBody>
          <a:bodyPr anchor="b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208589402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orient="horz" pos="2364">
          <p15:clr>
            <a:srgbClr val="FBAE40"/>
          </p15:clr>
        </p15:guide>
        <p15:guide id="3" pos="98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a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501651" y="1552574"/>
            <a:ext cx="11212575" cy="4492627"/>
          </a:xfrm>
          <a:prstGeom prst="rect">
            <a:avLst/>
          </a:prstGeom>
        </p:spPr>
        <p:txBody>
          <a:bodyPr lIns="0" bIns="90000"/>
          <a:lstStyle>
            <a:lvl1pPr marL="457189" indent="-457189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990575" indent="-38099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523962" indent="-304792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2133547" indent="-304792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  <a:defRPr sz="1867">
                <a:solidFill>
                  <a:schemeClr val="tx1"/>
                </a:solidFill>
              </a:defRPr>
            </a:lvl4pPr>
            <a:lvl5pPr marL="2743131" indent="-304792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476250" y="441325"/>
            <a:ext cx="11237976" cy="828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noProof="0"/>
              <a:t>CLICK TO EDIT MASTER TITLE STYLE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82601" y="49214"/>
            <a:ext cx="11239500" cy="340775"/>
          </a:xfrm>
          <a:prstGeom prst="rect">
            <a:avLst/>
          </a:prstGeom>
        </p:spPr>
        <p:txBody>
          <a:bodyPr vert="horz" wrap="none" lIns="0" tIns="45720" rIns="91440" bIns="45720" rtlCol="0" anchor="b" anchorCtr="0">
            <a:noAutofit/>
          </a:bodyPr>
          <a:lstStyle>
            <a:lvl1pPr marL="457189" indent="-457189">
              <a:buNone/>
              <a:defRPr lang="de-DE" sz="1600" cap="all" baseline="0" dirty="0" smtClean="0">
                <a:solidFill>
                  <a:schemeClr val="accent1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lvl="0" indent="0">
              <a:lnSpc>
                <a:spcPct val="150000"/>
              </a:lnSpc>
            </a:pPr>
            <a:r>
              <a:rPr lang="de-DE" noProof="0" err="1"/>
              <a:t>Mastertexformat</a:t>
            </a:r>
            <a:r>
              <a:rPr lang="de-DE" noProof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12000837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Macbook 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56DE03A-CBB4-422F-B344-E7859F88F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366" y="-490928"/>
            <a:ext cx="13155461" cy="7893276"/>
          </a:xfrm>
          <a:prstGeom prst="rect">
            <a:avLst/>
          </a:prstGeom>
        </p:spPr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B0B56A5-9053-4923-A07E-C58B3A6396B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45847" y="1075023"/>
            <a:ext cx="7571034" cy="4761374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err="1"/>
              <a:t>Inser</a:t>
            </a:r>
            <a:r>
              <a:rPr lang="de-D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407275059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/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B08E4-C252-40D6-B6DC-614C07DAD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76585"/>
            <a:ext cx="5689601" cy="10470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0D3589-AFDF-4F6B-8769-38D353E28B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E44CAC-501C-48E3-93C9-EEFD25C24E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6CCE3A-A6E1-4892-8A11-56255701EE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94A332-A994-4A3B-9370-3AFCCD6DD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1557338"/>
            <a:ext cx="5689600" cy="49672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Optionale Subline, 24pt, orange, „Listenebenen“, bitte max. zweizeilig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  <a:p>
            <a:pPr lvl="4"/>
            <a:r>
              <a:rPr lang="de-DE"/>
              <a:t>Unterpunkt mit weiterem Einzug, fünfte Listenebene, 18pt, blau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44DAD06-ACCE-41A7-85A1-95DF7E7A33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de-DE"/>
              <a:t>Insert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9610A2-ACA9-4AE9-9D6E-81C75B339C71}"/>
              </a:ext>
            </a:extLst>
          </p:cNvPr>
          <p:cNvSpPr txBox="1"/>
          <p:nvPr userDrawn="1"/>
        </p:nvSpPr>
        <p:spPr>
          <a:xfrm>
            <a:off x="12755418" y="2752436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algn="l"/>
            <a:endParaRPr lang="de-DE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Bildplatzhalter 23">
            <a:extLst>
              <a:ext uri="{FF2B5EF4-FFF2-40B4-BE49-F238E27FC236}">
                <a16:creationId xmlns:a16="http://schemas.microsoft.com/office/drawing/2014/main" id="{107B9C87-B0D8-442A-B517-82F6C9D47F8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288800" y="324139"/>
            <a:ext cx="1807270" cy="6151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8710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/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B08E4-C252-40D6-B6DC-614C07DAD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0" y="241200"/>
            <a:ext cx="5648108" cy="1047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0D3589-AFDF-4F6B-8769-38D353E28B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03950" y="6524625"/>
            <a:ext cx="3779838" cy="333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E44CAC-501C-48E3-93C9-EEFD25C24E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6CCE3A-A6E1-4892-8A11-56255701EE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94A332-A994-4A3B-9370-3AFCCD6DD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6073" y="1557338"/>
            <a:ext cx="5648108" cy="49672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Optionale Subline, 24pt, orange, „Listenebenen“, max. zweizeilig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  <a:p>
            <a:pPr lvl="4"/>
            <a:r>
              <a:rPr lang="de-DE"/>
              <a:t>Unterpunkt mit weiterem Einzug, fünfte Listenebene, 18pt, blau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44DAD06-ACCE-41A7-85A1-95DF7E7A33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de-DE"/>
              <a:t>Insert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9610A2-ACA9-4AE9-9D6E-81C75B339C71}"/>
              </a:ext>
            </a:extLst>
          </p:cNvPr>
          <p:cNvSpPr txBox="1"/>
          <p:nvPr userDrawn="1"/>
        </p:nvSpPr>
        <p:spPr>
          <a:xfrm>
            <a:off x="12755418" y="2752436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algn="l"/>
            <a:endParaRPr lang="de-DE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5993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90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chart, Lay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5542AC-4534-490B-A75D-0CBB7000DE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A6F1F7-5EC3-4827-81D8-B84C01A89A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4BDC31-89D8-4414-AC14-875F121083E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C5E595E8-0B7F-495E-8982-AB99F88976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57338"/>
            <a:ext cx="12192000" cy="4967287"/>
          </a:xfrm>
          <a:solidFill>
            <a:schemeClr val="bg2"/>
          </a:solidFill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de-DE"/>
              <a:t>Insert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6F59192-E473-482D-AD56-5E3F4F150C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41200"/>
            <a:ext cx="9638041" cy="1047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36pt</a:t>
            </a:r>
          </a:p>
        </p:txBody>
      </p:sp>
    </p:spTree>
    <p:extLst>
      <p:ext uri="{BB962C8B-B14F-4D97-AF65-F5344CB8AC3E}">
        <p14:creationId xmlns:p14="http://schemas.microsoft.com/office/powerpoint/2010/main" val="219899491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cha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AEF6028-C55B-49D0-817F-1DD06657F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944563"/>
            <a:ext cx="12192000" cy="5580062"/>
          </a:xfrm>
          <a:solidFill>
            <a:schemeClr val="tx2"/>
          </a:solidFill>
        </p:spPr>
        <p:txBody>
          <a:bodyPr lIns="324000" tIns="324000" rIns="72000" bIns="324000" anchor="ctr">
            <a:noAutofit/>
          </a:bodyPr>
          <a:lstStyle>
            <a:lvl1pPr>
              <a:defRPr sz="80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72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6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60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54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4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indent="0">
              <a:buFontTx/>
              <a:buNone/>
              <a:defRPr sz="4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indent="0">
              <a:buFontTx/>
              <a:buNone/>
              <a:defRPr sz="4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indent="0">
              <a:buFontTx/>
              <a:buNone/>
              <a:defRPr sz="4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Foliennummernplatzhalter 8">
            <a:extLst>
              <a:ext uri="{FF2B5EF4-FFF2-40B4-BE49-F238E27FC236}">
                <a16:creationId xmlns:a16="http://schemas.microsoft.com/office/drawing/2014/main" id="{51F828BD-6A10-49B8-9891-014C56326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700" y="6524625"/>
            <a:ext cx="864337" cy="33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Bildplatzhalter 23">
            <a:extLst>
              <a:ext uri="{FF2B5EF4-FFF2-40B4-BE49-F238E27FC236}">
                <a16:creationId xmlns:a16="http://schemas.microsoft.com/office/drawing/2014/main" id="{1FC2E8BE-6B8D-40BD-8DD7-F6538CAE4EDF}"/>
              </a:ext>
            </a:extLst>
          </p:cNvPr>
          <p:cNvSpPr txBox="1">
            <a:spLocks/>
          </p:cNvSpPr>
          <p:nvPr userDrawn="1"/>
        </p:nvSpPr>
        <p:spPr>
          <a:xfrm>
            <a:off x="10289909" y="324139"/>
            <a:ext cx="1807270" cy="61511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400" b="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20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6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8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8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481282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E1DF820-DCB3-4492-9A6A-E0326F207C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Hier 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67684742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3">
            <a:extLst>
              <a:ext uri="{FF2B5EF4-FFF2-40B4-BE49-F238E27FC236}">
                <a16:creationId xmlns:a16="http://schemas.microsoft.com/office/drawing/2014/main" id="{A3BCEF63-6A5E-4533-9686-85CD8CB7A987}"/>
              </a:ext>
            </a:extLst>
          </p:cNvPr>
          <p:cNvSpPr txBox="1">
            <a:spLocks/>
          </p:cNvSpPr>
          <p:nvPr userDrawn="1"/>
        </p:nvSpPr>
        <p:spPr>
          <a:xfrm>
            <a:off x="10289909" y="324139"/>
            <a:ext cx="1807270" cy="615112"/>
          </a:xfrm>
          <a:prstGeom prst="rect">
            <a:avLst/>
          </a:prstGeom>
          <a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400" b="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20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Blip>
                <a:blip r:embed="rId48">
                  <a:extLst>
                    <a:ext uri="{96DAC541-7B7A-43D3-8B79-37D633B846F1}">
                      <asvg:svgBlip xmlns:asvg="http://schemas.microsoft.com/office/drawing/2016/SVG/main" r:embed="rId49"/>
                    </a:ext>
                  </a:extLst>
                </a:blip>
              </a:buBlip>
              <a:defRPr sz="20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6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Blip>
                <a:blip r:embed="rId48">
                  <a:extLst>
                    <a:ext uri="{96DAC541-7B7A-43D3-8B79-37D633B846F1}">
                      <asvg:svgBlip xmlns:asvg="http://schemas.microsoft.com/office/drawing/2016/SVG/main" r:embed="rId49"/>
                    </a:ext>
                  </a:extLst>
                </a:blip>
              </a:buBlip>
              <a:defRPr sz="18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Blip>
                <a:blip r:embed="rId48">
                  <a:extLst>
                    <a:ext uri="{96DAC541-7B7A-43D3-8B79-37D633B846F1}">
                      <asvg:svgBlip xmlns:asvg="http://schemas.microsoft.com/office/drawing/2016/SVG/main" r:embed="rId49"/>
                    </a:ext>
                  </a:extLst>
                </a:blip>
              </a:buBlip>
              <a:defRPr sz="18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349596" y="6524625"/>
            <a:ext cx="8634192" cy="33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10992700" y="6524625"/>
            <a:ext cx="864337" cy="33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2F5C1476-A3E8-4E39-B42A-35A5B93FCD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telplatzhalter 10">
            <a:extLst>
              <a:ext uri="{FF2B5EF4-FFF2-40B4-BE49-F238E27FC236}">
                <a16:creationId xmlns:a16="http://schemas.microsoft.com/office/drawing/2014/main" id="{935843F1-4F32-4C62-BBD7-5BDED1BC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76585"/>
            <a:ext cx="9648826" cy="104702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Hier Headline einfügen, </a:t>
            </a:r>
            <a:br>
              <a:rPr lang="de-DE"/>
            </a:br>
            <a:r>
              <a:rPr lang="de-DE"/>
              <a:t>max. zweizeilig, 32pt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E851AE8-653A-43D9-BC85-6569DF17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57338"/>
            <a:ext cx="11522075" cy="4967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Optionale Subline, 24pt, orange, einstellbar über „Listenebenen“, </a:t>
            </a:r>
          </a:p>
          <a:p>
            <a:pPr lvl="0"/>
            <a:r>
              <a:rPr lang="de-DE"/>
              <a:t>bitte max. zweizeilig</a:t>
            </a:r>
          </a:p>
          <a:p>
            <a:pPr lvl="1"/>
            <a:r>
              <a:rPr lang="de-DE" err="1"/>
              <a:t>Copytext</a:t>
            </a:r>
            <a:r>
              <a:rPr lang="de-DE"/>
              <a:t>, 20pt. blau, zweite Listenebene</a:t>
            </a:r>
          </a:p>
          <a:p>
            <a:pPr lvl="2"/>
            <a:r>
              <a:rPr lang="de-DE"/>
              <a:t>Bullet, dritte Listenebene, 20pt, blau</a:t>
            </a:r>
          </a:p>
          <a:p>
            <a:pPr lvl="3"/>
            <a:r>
              <a:rPr lang="de-DE"/>
              <a:t>Bullet mit Einzug, vierte Listenebene, 18pt, blau</a:t>
            </a:r>
          </a:p>
          <a:p>
            <a:pPr lvl="4"/>
            <a:r>
              <a:rPr lang="de-DE"/>
              <a:t>Unterpunkt mit weiterem Einzug, fünfte Listenebene, 18pt, blau</a:t>
            </a:r>
          </a:p>
          <a:p>
            <a:pPr lvl="6"/>
            <a:r>
              <a:rPr lang="de-DE"/>
              <a:t>Unterpunkt</a:t>
            </a:r>
          </a:p>
          <a:p>
            <a:pPr lvl="8"/>
            <a:r>
              <a:rPr lang="de-DE"/>
              <a:t>Unterpunkt</a:t>
            </a:r>
          </a:p>
          <a:p>
            <a:pPr lvl="8"/>
            <a:endParaRPr lang="de-DE"/>
          </a:p>
          <a:p>
            <a:pPr lvl="7"/>
            <a:endParaRPr lang="de-DE"/>
          </a:p>
          <a:p>
            <a:pPr lvl="5"/>
            <a:endParaRPr lang="de-DE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070C27F9-6D9F-418D-B3F2-E6B07E551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524625"/>
            <a:ext cx="1007489" cy="33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90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70" r:id="rId3"/>
    <p:sldLayoutId id="2147483661" r:id="rId4"/>
    <p:sldLayoutId id="2147483662" r:id="rId5"/>
    <p:sldLayoutId id="2147483663" r:id="rId6"/>
    <p:sldLayoutId id="2147483667" r:id="rId7"/>
    <p:sldLayoutId id="2147483665" r:id="rId8"/>
    <p:sldLayoutId id="2147483675" r:id="rId9"/>
    <p:sldLayoutId id="2147483696" r:id="rId10"/>
    <p:sldLayoutId id="2147483698" r:id="rId11"/>
    <p:sldLayoutId id="2147483701" r:id="rId12"/>
    <p:sldLayoutId id="2147483699" r:id="rId13"/>
    <p:sldLayoutId id="2147483700" r:id="rId14"/>
    <p:sldLayoutId id="2147483711" r:id="rId15"/>
    <p:sldLayoutId id="2147483702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709" r:id="rId22"/>
    <p:sldLayoutId id="2147483681" r:id="rId23"/>
    <p:sldLayoutId id="2147483682" r:id="rId24"/>
    <p:sldLayoutId id="2147483672" r:id="rId25"/>
    <p:sldLayoutId id="2147483673" r:id="rId26"/>
    <p:sldLayoutId id="2147483674" r:id="rId27"/>
    <p:sldLayoutId id="2147483668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1" r:id="rId36"/>
    <p:sldLayoutId id="2147483692" r:id="rId37"/>
    <p:sldLayoutId id="2147483693" r:id="rId38"/>
    <p:sldLayoutId id="2147483660" r:id="rId39"/>
    <p:sldLayoutId id="2147483664" r:id="rId40"/>
    <p:sldLayoutId id="2147483690" r:id="rId41"/>
    <p:sldLayoutId id="2147483704" r:id="rId42"/>
    <p:sldLayoutId id="2147483707" r:id="rId43"/>
    <p:sldLayoutId id="2147483708" r:id="rId44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Clr>
          <a:schemeClr val="accent2"/>
        </a:buClr>
        <a:buFontTx/>
        <a:buNone/>
        <a:defRPr sz="2400" b="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Tx/>
        <a:buNone/>
        <a:defRPr sz="20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230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Tx/>
        <a:buBlip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</a:buBlip>
        <a:defRPr sz="20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468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Tx/>
        <a:buBlip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</a:buBlip>
        <a:defRPr sz="18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684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Tx/>
        <a:buBlip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</a:buBlip>
        <a:defRPr sz="18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684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</a:buBlip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684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</a:buBlip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684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</a:buBlip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684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</a:buBlip>
        <a:defRPr sz="1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orient="horz" pos="595" userDrawn="1">
          <p15:clr>
            <a:srgbClr val="F26B43"/>
          </p15:clr>
        </p15:guide>
        <p15:guide id="6" pos="6289" userDrawn="1">
          <p15:clr>
            <a:srgbClr val="F26B43"/>
          </p15:clr>
        </p15:guide>
        <p15:guide id="7" orient="horz" pos="981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22B11-49AA-4207-ADC5-E22AA8A6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ENDPOINT MANAGEMENT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0779AB-EFA1-45DC-92FD-43E4C8856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  <a:cs typeface="Verdana"/>
              </a:rPr>
              <a:t>UEM Console 1906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EA92BD-223F-4B87-AD62-E015D30366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June 2019</a:t>
            </a:r>
          </a:p>
        </p:txBody>
      </p:sp>
    </p:spTree>
    <p:extLst>
      <p:ext uri="{BB962C8B-B14F-4D97-AF65-F5344CB8AC3E}">
        <p14:creationId xmlns:p14="http://schemas.microsoft.com/office/powerpoint/2010/main" val="25983157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6C17A0-3888-B947-8A2A-AB947D7F26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fontAlgn="base"/>
            <a:r>
              <a:rPr lang="de-DE"/>
              <a:t>Software </a:t>
            </a:r>
            <a:r>
              <a:rPr lang="de-DE" err="1"/>
              <a:t>rollouts</a:t>
            </a:r>
            <a:r>
              <a:rPr lang="de-DE"/>
              <a:t> in a modern web </a:t>
            </a:r>
            <a:r>
              <a:rPr lang="de-DE" err="1"/>
              <a:t>console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all </a:t>
            </a:r>
            <a:r>
              <a:rPr lang="de-DE" err="1"/>
              <a:t>device</a:t>
            </a:r>
            <a:r>
              <a:rPr lang="de-DE"/>
              <a:t> </a:t>
            </a:r>
            <a:r>
              <a:rPr lang="de-DE" err="1"/>
              <a:t>types</a:t>
            </a:r>
            <a:r>
              <a:rPr lang="de-DE"/>
              <a:t>.</a:t>
            </a:r>
          </a:p>
          <a:p>
            <a:pPr marL="0" indent="0">
              <a:buNone/>
            </a:pPr>
            <a:endParaRPr lang="de-DE"/>
          </a:p>
          <a:p>
            <a:endParaRPr lang="de-DE"/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30C89269-D02A-E44E-BAA4-5F870C619BCE}"/>
              </a:ext>
            </a:extLst>
          </p:cNvPr>
          <p:cNvSpPr>
            <a:spLocks noGrp="1"/>
          </p:cNvSpPr>
          <p:nvPr>
            <p:ph type="dgm" sz="quarter" idx="18"/>
          </p:nvPr>
        </p:nvSpPr>
        <p:spPr>
          <a:xfrm>
            <a:off x="586858" y="2003864"/>
            <a:ext cx="1275906" cy="2014870"/>
          </a:xfrm>
        </p:spPr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5B8BE9-106F-3C4F-BC01-0959A0AC19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445" y="333375"/>
            <a:ext cx="9648825" cy="1047750"/>
          </a:xfrm>
        </p:spPr>
        <p:txBody>
          <a:bodyPr/>
          <a:lstStyle/>
          <a:p>
            <a:r>
              <a:rPr lang="de-DE"/>
              <a:t>Matrix42 UEM </a:t>
            </a:r>
            <a:r>
              <a:rPr lang="de-DE" err="1"/>
              <a:t>Console</a:t>
            </a:r>
            <a:endParaRPr lang="de-DE"/>
          </a:p>
        </p:txBody>
      </p:sp>
      <p:pic>
        <p:nvPicPr>
          <p:cNvPr id="8" name="Bildplatzhalter 10">
            <a:extLst>
              <a:ext uri="{FF2B5EF4-FFF2-40B4-BE49-F238E27FC236}">
                <a16:creationId xmlns:a16="http://schemas.microsoft.com/office/drawing/2014/main" id="{659BD59F-0B85-0343-8FAA-0700A2534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88" y="4018734"/>
            <a:ext cx="4397405" cy="2168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30448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FE894-9F37-4CFC-8057-37137EEA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UEM </a:t>
            </a:r>
            <a:r>
              <a:rPr lang="de-DE" err="1"/>
              <a:t>Console</a:t>
            </a:r>
            <a:r>
              <a:rPr lang="de-DE"/>
              <a:t> 1906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856E94-E507-458B-A825-C6F9E5CCF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E1519C-C353-4BD1-BD0B-294E30D4EEE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The new UEM Console will be installed based on the very flexible Matrix42 Solution Builder platform.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Comprehensive search, filter and grouping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optimize the handling of device lists.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Easy operation facilitates access to new functions.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Furthermore the "three Empirum columns“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- only interpreted differently.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DF71ED-3B6D-1B4F-A056-B88751BCA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651" y="4780369"/>
            <a:ext cx="5328868" cy="1801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5FA8CB7-F1F5-8948-9E51-8CC7BA678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243" y="2494288"/>
            <a:ext cx="4701226" cy="2169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4223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FE894-9F37-4CFC-8057-37137EEA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856E94-E507-458B-A825-C6F9E5CCF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E1519C-C353-4BD1-BD0B-294E30D4EEE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Create and schedule assignments in modern Web UI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Common database with Matrix42 Service and Software Asset Management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Assignments are rolled out in the background via Empirum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Quickly informed through dashboards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Rollout status - how far is the distribution?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Wave Rollouts - Step-by-Step Activation</a:t>
            </a:r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DF71ED-3B6D-1B4F-A056-B88751BCA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93" y="4454194"/>
            <a:ext cx="6619103" cy="223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5FA8CB7-F1F5-8948-9E51-8CC7BA678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169" y="3619975"/>
            <a:ext cx="4701226" cy="2169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42226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en 2" descr="UEM Console 1906 EN">
            <a:hlinkClick r:id="" action="ppaction://media"/>
            <a:extLst>
              <a:ext uri="{FF2B5EF4-FFF2-40B4-BE49-F238E27FC236}">
                <a16:creationId xmlns:a16="http://schemas.microsoft.com/office/drawing/2014/main" id="{84BB3F58-80F6-724C-99D5-11CFEA51F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64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FE894-9F37-4CFC-8057-37137EEA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start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856E94-E507-458B-A825-C6F9E5CCF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E1519C-C353-4BD1-BD0B-294E30D4EEE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Service Store (UUX) Version 9.1/9.1.1 &amp; all supported Empirum and Silverback versions.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Download of the UEM Console from Matrix42 Marketplace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https://marketplace.matrix42.com/details/</a:t>
            </a:r>
            <a:r>
              <a:rPr lang="en-US" sz="2000" err="1">
                <a:solidFill>
                  <a:schemeClr val="tx2"/>
                </a:solidFill>
              </a:rPr>
              <a:t>uem</a:t>
            </a:r>
            <a:r>
              <a:rPr lang="en-US" sz="2000">
                <a:solidFill>
                  <a:schemeClr val="tx2"/>
                </a:solidFill>
              </a:rPr>
              <a:t>-console/</a:t>
            </a:r>
          </a:p>
          <a:p>
            <a:endParaRPr lang="en-US" sz="200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Monthly new versions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available in Marketplace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291182C-1310-9847-BC83-3F1DB3982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441" y="3267897"/>
            <a:ext cx="5006951" cy="3242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279369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FE894-9F37-4CFC-8057-37137EEA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Outlook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856E94-E507-458B-A825-C6F9E5CCF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C1476-A3E8-4E39-B42A-35A5B93FCDE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E1519C-C353-4BD1-BD0B-294E30D4EE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557338"/>
            <a:ext cx="11522074" cy="4953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Extended database through conversion of the Empirum Connector to the modern Data Provider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Integration of Log Information with a new Message Queue System</a:t>
            </a:r>
          </a:p>
          <a:p>
            <a:pPr marL="342900" indent="-450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Nearly real time update</a:t>
            </a:r>
          </a:p>
          <a:p>
            <a:pPr marL="342900" indent="-450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Transmission of installation steps and status messages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Extended predefined roles and 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Unification of device types (CI) computer and mobile to support hybrid types in the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Assignment of Silverback Applications, Restrictions and Policies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Dynamic assignments based on saved searches/queries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2799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BC1901EC-DDBA-4231-B793-BE4BCABDA2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0" y="5044196"/>
            <a:ext cx="12192000" cy="904875"/>
          </a:xfrm>
          <a:solidFill>
            <a:srgbClr val="FFFFFF">
              <a:alpha val="50196"/>
            </a:srgbClr>
          </a:solidFill>
        </p:spPr>
        <p:txBody>
          <a:bodyPr anchor="ctr"/>
          <a:lstStyle/>
          <a:p>
            <a:pPr algn="ctr"/>
            <a:r>
              <a:rPr lang="en-US" sz="3200">
                <a:solidFill>
                  <a:schemeClr val="tx2"/>
                </a:solidFill>
              </a:rPr>
              <a:t> </a:t>
            </a:r>
            <a:r>
              <a:rPr lang="en-US" sz="3200" b="1"/>
              <a:t>www.matrix42.com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6D66119-0E84-4397-B430-FD76F3E13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492" y="3260188"/>
            <a:ext cx="9672308" cy="1283885"/>
          </a:xfrm>
        </p:spPr>
        <p:txBody>
          <a:bodyPr/>
          <a:lstStyle/>
          <a:p>
            <a:r>
              <a:rPr lang="de-DE" sz="5400" b="1">
                <a:solidFill>
                  <a:schemeClr val="bg1"/>
                </a:solidFill>
              </a:rPr>
              <a:t>THANK</a:t>
            </a:r>
            <a:endParaRPr lang="en-US"/>
          </a:p>
          <a:p>
            <a:r>
              <a:rPr lang="de-DE" sz="5400" b="1">
                <a:solidFill>
                  <a:schemeClr val="bg1"/>
                </a:solidFill>
              </a:rPr>
              <a:t>YOU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99E2808-1321-4F6E-BD17-31F4E15722B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593100378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">
  <a:themeElements>
    <a:clrScheme name="Matrix42">
      <a:dk1>
        <a:srgbClr val="000000"/>
      </a:dk1>
      <a:lt1>
        <a:sysClr val="window" lastClr="FFFFFF"/>
      </a:lt1>
      <a:dk2>
        <a:srgbClr val="003C71"/>
      </a:dk2>
      <a:lt2>
        <a:srgbClr val="E7E6E6"/>
      </a:lt2>
      <a:accent1>
        <a:srgbClr val="C6DCF0"/>
      </a:accent1>
      <a:accent2>
        <a:srgbClr val="F68D2E"/>
      </a:accent2>
      <a:accent3>
        <a:srgbClr val="969696"/>
      </a:accent3>
      <a:accent4>
        <a:srgbClr val="FFC000"/>
      </a:accent4>
      <a:accent5>
        <a:srgbClr val="0066FF"/>
      </a:accent5>
      <a:accent6>
        <a:srgbClr val="70AD47"/>
      </a:accent6>
      <a:hlink>
        <a:srgbClr val="92D050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>
        <a:noAutofit/>
      </a:bodyPr>
      <a:lstStyle>
        <a:defPPr marL="342900" indent="-342900" algn="l"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trix42_ppt_master20180406" id="{5C43C248-F8CD-4586-84D0-45927090E8B5}" vid="{6257C8C0-6A71-46AA-BCE7-F604429CFB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955D8CFCE755A4092143D17F244C6C8" ma:contentTypeVersion="10" ma:contentTypeDescription="Ein neues Dokument erstellen." ma:contentTypeScope="" ma:versionID="8306ec25cb7bd1e1bce1f0c53c0b51af">
  <xsd:schema xmlns:xsd="http://www.w3.org/2001/XMLSchema" xmlns:xs="http://www.w3.org/2001/XMLSchema" xmlns:p="http://schemas.microsoft.com/office/2006/metadata/properties" xmlns:ns2="c3b4ae90-441e-428c-9bff-a5366979f0e5" xmlns:ns3="8a9cccb8-e48a-4160-a5fc-e870920e8b89" targetNamespace="http://schemas.microsoft.com/office/2006/metadata/properties" ma:root="true" ma:fieldsID="db4ca59814b0ffc0e5139a97168e2edf" ns2:_="" ns3:_="">
    <xsd:import namespace="c3b4ae90-441e-428c-9bff-a5366979f0e5"/>
    <xsd:import namespace="8a9cccb8-e48a-4160-a5fc-e870920e8b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4ae90-441e-428c-9bff-a5366979f0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cccb8-e48a-4160-a5fc-e870920e8b8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3B0CBD-D08C-4DEB-938F-892EF0B51D22}">
  <ds:schemaRefs>
    <ds:schemaRef ds:uri="8a9cccb8-e48a-4160-a5fc-e870920e8b89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3b4ae90-441e-428c-9bff-a5366979f0e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68DF4BE-765F-4B45-ACCE-357B57CC8200}">
  <ds:schemaRefs>
    <ds:schemaRef ds:uri="8a9cccb8-e48a-4160-a5fc-e870920e8b89"/>
    <ds:schemaRef ds:uri="c3b4ae90-441e-428c-9bff-a5366979f0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EAC225-2412-49D6-A342-69C2EBAAD1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</Words>
  <Application>Microsoft Macintosh PowerPoint</Application>
  <PresentationFormat>Breitbild</PresentationFormat>
  <Paragraphs>45</Paragraphs>
  <Slides>8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Verdana</vt:lpstr>
      <vt:lpstr>Wingdings</vt:lpstr>
      <vt:lpstr>Office</vt:lpstr>
      <vt:lpstr>UNIFIED ENDPOINT MANAGEMENT</vt:lpstr>
      <vt:lpstr>Matrix42 UEM Console</vt:lpstr>
      <vt:lpstr>UEM Console 1906</vt:lpstr>
      <vt:lpstr>Highlights</vt:lpstr>
      <vt:lpstr>PowerPoint-Präsentation</vt:lpstr>
      <vt:lpstr>How to start</vt:lpstr>
      <vt:lpstr>Outlook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Simplify Digital Work</dc:title>
  <dc:creator>Jörg Petzhold</dc:creator>
  <cp:lastModifiedBy>Horst Droege</cp:lastModifiedBy>
  <cp:revision>177</cp:revision>
  <cp:lastPrinted>1601-01-01T00:00:00Z</cp:lastPrinted>
  <dcterms:created xsi:type="dcterms:W3CDTF">1601-01-01T00:00:00Z</dcterms:created>
  <dcterms:modified xsi:type="dcterms:W3CDTF">2019-06-24T14:41:56Z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0x010100B955D8CFCE755A4092143D17F244C6C8</vt:lpwstr>
  </property>
</Properties>
</file>